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0" r:id="rId3"/>
    <p:sldId id="271" r:id="rId4"/>
    <p:sldId id="308" r:id="rId5"/>
    <p:sldId id="291" r:id="rId6"/>
    <p:sldId id="292" r:id="rId7"/>
    <p:sldId id="301" r:id="rId8"/>
    <p:sldId id="314" r:id="rId9"/>
    <p:sldId id="313" r:id="rId10"/>
    <p:sldId id="302" r:id="rId11"/>
    <p:sldId id="304" r:id="rId12"/>
    <p:sldId id="311" r:id="rId13"/>
    <p:sldId id="312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90578" autoAdjust="0"/>
  </p:normalViewPr>
  <p:slideViewPr>
    <p:cSldViewPr snapToGrid="0" snapToObjects="1">
      <p:cViewPr varScale="1">
        <p:scale>
          <a:sx n="98" d="100"/>
          <a:sy n="98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3/23/2021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604804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module load Java/1.8.0_192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1081584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7123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934827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DCEE-15A7-2C42-BC2F-BC1E0A2F872A}"/>
              </a:ext>
            </a:extLst>
          </p:cNvPr>
          <p:cNvSpPr txBox="1"/>
          <p:nvPr/>
        </p:nvSpPr>
        <p:spPr>
          <a:xfrm>
            <a:off x="212360" y="1011728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-F AC -F AF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AC	AF	DH10B.GT	MG1655.GT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AC(allele counts) AF(Allele frequency)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94FA-A2AA-6B46-99A1-E7A4DC44BB24}"/>
              </a:ext>
            </a:extLst>
          </p:cNvPr>
          <p:cNvSpPr txBox="1"/>
          <p:nvPr/>
        </p:nvSpPr>
        <p:spPr>
          <a:xfrm>
            <a:off x="150143" y="112427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4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or other tools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IGV to check SNPs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725731" y="1192320"/>
            <a:ext cx="59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U00096:xxxxxx U00096: </a:t>
            </a:r>
            <a:r>
              <a:rPr lang="en-US" dirty="0" err="1"/>
              <a:t>xxxxxxx</a:t>
            </a:r>
            <a:r>
              <a:rPr lang="en-US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dirty="0" err="1"/>
              <a:t>E.coli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</a:t>
            </a:r>
            <a:r>
              <a:rPr lang="en-US" sz="2800" dirty="0" err="1"/>
              <a:t>E.coli</a:t>
            </a:r>
            <a:r>
              <a:rPr lang="en-US" sz="2800" dirty="0"/>
              <a:t>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74" y="1450797"/>
            <a:ext cx="7213204" cy="39310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</a:t>
            </a:r>
            <a:r>
              <a:rPr lang="fr-FR" sz="2800" dirty="0" err="1"/>
              <a:t>create</a:t>
            </a:r>
            <a:r>
              <a:rPr lang="fr-FR" sz="2800" dirty="0"/>
              <a:t> a new directory for </a:t>
            </a:r>
            <a:r>
              <a:rPr lang="fr-FR" sz="2800" dirty="0" err="1"/>
              <a:t>today's</a:t>
            </a:r>
            <a:r>
              <a:rPr lang="fr-FR" sz="2800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links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ln</a:t>
            </a:r>
            <a:r>
              <a:rPr lang="en-US" sz="1600" dirty="0">
                <a:latin typeface="Courier"/>
                <a:cs typeface="Courier"/>
              </a:rPr>
              <a:t> -s /homes/liu3zhen/teaching/datasets/variants/references/*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sz="18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ln</a:t>
            </a:r>
            <a:r>
              <a:rPr lang="en-US" sz="1800" dirty="0">
                <a:latin typeface="Courier"/>
                <a:cs typeface="Courier"/>
              </a:rPr>
              <a:t> -s /homes/liu3zhen/teaching/datasets/variants/data/* 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DH10B.parse.bam.bai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457"/>
            <a:ext cx="8229600" cy="772987"/>
          </a:xfrm>
        </p:spPr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342197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F3F1D-6BD5-FA4A-9CF5-78C60160EE5B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31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456709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636021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6031290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FFD3-5145-8B4C-85F7-6231EC1A5F7E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392205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dict</a:t>
            </a:r>
            <a:r>
              <a:rPr lang="en-US" sz="2800" dirty="0">
                <a:latin typeface="Courier"/>
                <a:cs typeface="Courier"/>
              </a:rPr>
              <a:t> Ecoli_k12_MG1655.fasta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93372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89"/>
            <a:ext cx="8229600" cy="31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  <a:cs typeface="Courier"/>
              </a:rPr>
              <a:t>gatk</a:t>
            </a:r>
            <a:r>
              <a:rPr lang="en-US" sz="1800" dirty="0">
                <a:latin typeface="Courier" pitchFamily="2" charset="0"/>
                <a:cs typeface="Courier"/>
              </a:rPr>
              <a:t>=</a:t>
            </a:r>
            <a:r>
              <a:rPr lang="en-US" sz="1800" dirty="0">
                <a:latin typeface="Courier" pitchFamily="2" charset="0"/>
              </a:rPr>
              <a:t>/homes/liu3zhen/software/GATK/gatk4/gatk-4.1.9.0/</a:t>
            </a:r>
            <a:r>
              <a:rPr lang="en-US" sz="1800" dirty="0" err="1">
                <a:latin typeface="Courier" pitchFamily="2" charset="0"/>
              </a:rPr>
              <a:t>gatk</a:t>
            </a:r>
            <a:endParaRPr lang="en-US" sz="18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ro-RO" sz="3600" dirty="0">
                <a:latin typeface="Courier"/>
                <a:cs typeface="Courier"/>
              </a:rPr>
              <a:t>module </a:t>
            </a:r>
            <a:r>
              <a:rPr lang="ro-RO" sz="3600" dirty="0" err="1">
                <a:latin typeface="Courier"/>
                <a:cs typeface="Courier"/>
              </a:rPr>
              <a:t>load</a:t>
            </a:r>
            <a:r>
              <a:rPr lang="ro-RO" sz="3600" dirty="0">
                <a:latin typeface="Courier"/>
                <a:cs typeface="Courier"/>
              </a:rPr>
              <a:t> Java/1.8.0_192 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"/>
              </a:rPr>
              <a:t>$</a:t>
            </a:r>
            <a:r>
              <a:rPr lang="en-US" sz="3600" dirty="0" err="1">
                <a:latin typeface="Courier" pitchFamily="2" charset="0"/>
                <a:cs typeface="Courier"/>
              </a:rPr>
              <a:t>gatk</a:t>
            </a: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5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3" y="1204379"/>
            <a:ext cx="8426495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r>
              <a:rPr lang="de-DE" dirty="0"/>
              <a:t>Version:4.1.0.0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15857</TotalTime>
  <Words>1039</Words>
  <Application>Microsoft Macintosh PowerPoint</Application>
  <PresentationFormat>On-screen Show (4:3)</PresentationFormat>
  <Paragraphs>159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To-do analysis</vt:lpstr>
      <vt:lpstr>directories</vt:lpstr>
      <vt:lpstr>Make links to data</vt:lpstr>
      <vt:lpstr>BWA alignment (show scripts)</vt:lpstr>
      <vt:lpstr>Examine alignments</vt:lpstr>
      <vt:lpstr>Prior to GATK, the reference genome needs to be indexed</vt:lpstr>
      <vt:lpstr>GATK</vt:lpstr>
      <vt:lpstr>HaplotypeCaller of GATK4</vt:lpstr>
      <vt:lpstr>GATK to SNP discovery</vt:lpstr>
      <vt:lpstr>Variant filtering</vt:lpstr>
      <vt:lpstr>VCF to table</vt:lpstr>
      <vt:lpstr>IGV installation</vt:lpstr>
      <vt:lpstr>IGV to check SNPs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184</cp:revision>
  <dcterms:created xsi:type="dcterms:W3CDTF">2014-12-15T18:58:14Z</dcterms:created>
  <dcterms:modified xsi:type="dcterms:W3CDTF">2021-03-22T19:38:32Z</dcterms:modified>
</cp:coreProperties>
</file>