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348" r:id="rId29"/>
    <p:sldId id="349" r:id="rId30"/>
    <p:sldId id="286" r:id="rId31"/>
    <p:sldId id="306" r:id="rId32"/>
    <p:sldId id="324" r:id="rId33"/>
    <p:sldId id="343" r:id="rId34"/>
    <p:sldId id="325" r:id="rId35"/>
    <p:sldId id="344" r:id="rId36"/>
    <p:sldId id="327" r:id="rId37"/>
    <p:sldId id="345" r:id="rId38"/>
    <p:sldId id="346" r:id="rId39"/>
    <p:sldId id="347" r:id="rId40"/>
    <p:sldId id="333" r:id="rId41"/>
    <p:sldId id="334" r:id="rId42"/>
    <p:sldId id="335" r:id="rId43"/>
    <p:sldId id="336" r:id="rId44"/>
    <p:sldId id="32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7" autoAdjust="0"/>
    <p:restoredTop sz="77052" autoAdjust="0"/>
  </p:normalViewPr>
  <p:slideViewPr>
    <p:cSldViewPr snapToGrid="0" snapToObjects="1">
      <p:cViewPr varScale="1">
        <p:scale>
          <a:sx n="149" d="100"/>
          <a:sy n="149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members in the breakout room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60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/master/PLPTH813Bioinformatis/2021/data/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qual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Phred</a:t>
            </a:r>
            <a:r>
              <a:rPr lang="en-US" dirty="0"/>
              <a:t>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2891</Words>
  <Application>Microsoft Macintosh PowerPoint</Application>
  <PresentationFormat>On-screen Show (4:3)</PresentationFormat>
  <Paragraphs>441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The function ggplot</vt:lpstr>
      <vt:lpstr>The function ggplot (cont.)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149</cp:revision>
  <dcterms:created xsi:type="dcterms:W3CDTF">2014-12-15T18:58:14Z</dcterms:created>
  <dcterms:modified xsi:type="dcterms:W3CDTF">2021-02-25T02:31:17Z</dcterms:modified>
</cp:coreProperties>
</file>