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4705" autoAdjust="0"/>
  </p:normalViewPr>
  <p:slideViewPr>
    <p:cSldViewPr snapToGrid="0" snapToObjects="1">
      <p:cViewPr varScale="1">
        <p:scale>
          <a:sx n="104" d="100"/>
          <a:sy n="104" d="100"/>
        </p:scale>
        <p:origin x="1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3/25/2021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lab07_phylogeny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D03-63BF-D94D-9C21-CA8C3B53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15136</TotalTime>
  <Words>1097</Words>
  <Application>Microsoft Macintosh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166</cp:revision>
  <dcterms:created xsi:type="dcterms:W3CDTF">2014-12-15T18:58:14Z</dcterms:created>
  <dcterms:modified xsi:type="dcterms:W3CDTF">2021-03-25T15:16:29Z</dcterms:modified>
</cp:coreProperties>
</file>