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26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4741" autoAdjust="0"/>
  </p:normalViewPr>
  <p:slideViewPr>
    <p:cSldViewPr snapToGrid="0" snapToObjects="1">
      <p:cViewPr varScale="1">
        <p:scale>
          <a:sx n="103" d="100"/>
          <a:sy n="103" d="100"/>
        </p:scale>
        <p:origin x="1712" y="168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GAPIT and 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585871"/>
            <a:ext cx="7598548" cy="4319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install GAPIT related packages</a:t>
            </a:r>
          </a:p>
          <a:p>
            <a:pPr marL="0" indent="0">
              <a:buNone/>
            </a:pPr>
            <a:r>
              <a:rPr lang="en-US" dirty="0"/>
              <a:t>source("http://</a:t>
            </a:r>
            <a:r>
              <a:rPr lang="en-US" dirty="0" err="1"/>
              <a:t>www.bioconductor.org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multtest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("chopsticks")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snpStats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("EMMREML")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load these packages</a:t>
            </a:r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multtest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library("scatterplot3d")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/>
              <a:t>cmpfun</a:t>
            </a:r>
            <a:r>
              <a:rPr lang="en-US" sz="2000" dirty="0"/>
              <a:t>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package: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/lab09_QG/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="/homes/liu3zhen/teaching/datasets/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7"/>
            <a:ext cx="8222562" cy="319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="/homes/liu3zhen/teaching/datasets/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1800" dirty="0" err="1"/>
              <a:t>myY</a:t>
            </a:r>
            <a:r>
              <a:rPr lang="en-US" sz="1800" dirty="0"/>
              <a:t>  &lt;- </a:t>
            </a:r>
            <a:r>
              <a:rPr lang="en-US" sz="1800" dirty="0" err="1"/>
              <a:t>read.table</a:t>
            </a:r>
            <a:r>
              <a:rPr lang="en-US" sz="1800" dirty="0"/>
              <a:t>(paste0(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mdp_traits.txt</a:t>
            </a:r>
            <a:r>
              <a:rPr lang="en-US" sz="1800" dirty="0"/>
              <a:t>"), header = T)</a:t>
            </a:r>
          </a:p>
          <a:p>
            <a:pPr marL="0" indent="0">
              <a:buNone/>
            </a:pPr>
            <a:r>
              <a:rPr lang="en-US" sz="1800" dirty="0" err="1"/>
              <a:t>myG</a:t>
            </a:r>
            <a:r>
              <a:rPr lang="en-US" sz="1800" dirty="0"/>
              <a:t> &lt;- </a:t>
            </a:r>
            <a:r>
              <a:rPr lang="en-US" sz="1800" dirty="0" err="1"/>
              <a:t>read.delim</a:t>
            </a:r>
            <a:r>
              <a:rPr lang="en-US" sz="1800" dirty="0"/>
              <a:t>(paste0(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mdp_genotype_test.hmp.txt</a:t>
            </a:r>
            <a:r>
              <a:rPr lang="en-US" sz="1800" dirty="0"/>
              <a:t>"), header = F)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2: Run GAPIT</a:t>
            </a:r>
          </a:p>
          <a:p>
            <a:pPr marL="0" indent="0">
              <a:buNone/>
            </a:pPr>
            <a:r>
              <a:rPr lang="en-US" sz="2000" dirty="0" err="1"/>
              <a:t>myGAPIT</a:t>
            </a:r>
            <a:r>
              <a:rPr lang="en-US" sz="2000" dirty="0"/>
              <a:t> &lt;- GAPIT(Y=</a:t>
            </a:r>
            <a:r>
              <a:rPr lang="en-US" sz="2000" dirty="0" err="1"/>
              <a:t>myY</a:t>
            </a:r>
            <a:r>
              <a:rPr lang="en-US" sz="2000" dirty="0"/>
              <a:t>[, 1:2], G=</a:t>
            </a:r>
            <a:r>
              <a:rPr lang="en-US" sz="2000" dirty="0" err="1"/>
              <a:t>myG</a:t>
            </a:r>
            <a:r>
              <a:rPr lang="en-US" sz="2000" dirty="0"/>
              <a:t>, </a:t>
            </a:r>
            <a:r>
              <a:rPr lang="en-US" sz="2000" dirty="0" err="1"/>
              <a:t>PCA.total</a:t>
            </a:r>
            <a:r>
              <a:rPr lang="en-US" sz="2000" dirty="0"/>
              <a:t>=3)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/lab09_QG/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R/</a:t>
            </a:r>
            <a:r>
              <a:rPr lang="en-US" dirty="0" err="1"/>
              <a:t>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377" y="2099152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lab09_QG</a:t>
            </a:r>
          </a:p>
          <a:p>
            <a:pPr marL="0" indent="0">
              <a:buNone/>
            </a:pPr>
            <a:r>
              <a:rPr lang="en-US" sz="2800" dirty="0"/>
              <a:t>QTL directory: lab09_QG/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lab09_QG/</a:t>
            </a:r>
            <a:r>
              <a:rPr lang="en-US" sz="2800" dirty="0" err="1"/>
              <a:t>gwas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subdirectory:</a:t>
            </a:r>
          </a:p>
          <a:p>
            <a:pPr marL="0" indent="0">
              <a:buNone/>
            </a:pPr>
            <a:r>
              <a:rPr lang="en-US" sz="2800" dirty="0"/>
              <a:t>run1</a:t>
            </a:r>
          </a:p>
          <a:p>
            <a:pPr marL="0" indent="0">
              <a:buNone/>
            </a:pPr>
            <a:r>
              <a:rPr lang="en-US" sz="2800" dirty="0"/>
              <a:t>run2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8469" y="1354543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/lab09_QG/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64312</TotalTime>
  <Words>1145</Words>
  <Application>Microsoft Macintosh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215</cp:revision>
  <dcterms:created xsi:type="dcterms:W3CDTF">2014-12-15T18:58:14Z</dcterms:created>
  <dcterms:modified xsi:type="dcterms:W3CDTF">2021-03-30T01:57:31Z</dcterms:modified>
</cp:coreProperties>
</file>