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32" r:id="rId3"/>
    <p:sldId id="313" r:id="rId4"/>
    <p:sldId id="309" r:id="rId5"/>
    <p:sldId id="331" r:id="rId6"/>
    <p:sldId id="310" r:id="rId7"/>
    <p:sldId id="314" r:id="rId8"/>
    <p:sldId id="283" r:id="rId9"/>
    <p:sldId id="311" r:id="rId10"/>
    <p:sldId id="287" r:id="rId11"/>
    <p:sldId id="312" r:id="rId12"/>
    <p:sldId id="292" r:id="rId13"/>
    <p:sldId id="289" r:id="rId14"/>
    <p:sldId id="328" r:id="rId15"/>
    <p:sldId id="294" r:id="rId16"/>
    <p:sldId id="290" r:id="rId17"/>
    <p:sldId id="288" r:id="rId18"/>
    <p:sldId id="291" r:id="rId19"/>
    <p:sldId id="284" r:id="rId20"/>
    <p:sldId id="298" r:id="rId21"/>
    <p:sldId id="329" r:id="rId22"/>
    <p:sldId id="326" r:id="rId23"/>
    <p:sldId id="299" r:id="rId24"/>
    <p:sldId id="330" r:id="rId25"/>
    <p:sldId id="265" r:id="rId26"/>
    <p:sldId id="301" r:id="rId27"/>
    <p:sldId id="300" r:id="rId28"/>
    <p:sldId id="286" r:id="rId29"/>
    <p:sldId id="306" r:id="rId30"/>
    <p:sldId id="324" r:id="rId31"/>
    <p:sldId id="343" r:id="rId32"/>
    <p:sldId id="325" r:id="rId33"/>
    <p:sldId id="344" r:id="rId34"/>
    <p:sldId id="327" r:id="rId35"/>
    <p:sldId id="345" r:id="rId36"/>
    <p:sldId id="346" r:id="rId37"/>
    <p:sldId id="347" r:id="rId38"/>
    <p:sldId id="333" r:id="rId39"/>
    <p:sldId id="334" r:id="rId40"/>
    <p:sldId id="335" r:id="rId41"/>
    <p:sldId id="336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1" autoAdjust="0"/>
    <p:restoredTop sz="99331" autoAdjust="0"/>
  </p:normalViewPr>
  <p:slideViewPr>
    <p:cSldViewPr snapToGrid="0" snapToObjects="1">
      <p:cViewPr varScale="1">
        <p:scale>
          <a:sx n="188" d="100"/>
          <a:sy n="188" d="100"/>
        </p:scale>
        <p:origin x="1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beocat.cis.ksu.ed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967" y="3842993"/>
            <a:ext cx="227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library('ggplot2')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plot by varying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geom</a:t>
            </a:r>
            <a:r>
              <a:rPr lang="en-US" sz="2000" dirty="0"/>
              <a:t> has many options: </a:t>
            </a:r>
          </a:p>
          <a:p>
            <a:r>
              <a:rPr lang="en-US" sz="2000" dirty="0"/>
              <a:t>"point" draws a scatterplot. This is the default.</a:t>
            </a:r>
          </a:p>
          <a:p>
            <a:r>
              <a:rPr lang="en-US" sz="2000" dirty="0"/>
              <a:t>"smooth" fits a smoother to the data</a:t>
            </a:r>
          </a:p>
          <a:p>
            <a:r>
              <a:rPr lang="en-US" sz="2000" dirty="0"/>
              <a:t>"boxplot" produces a box-and-whisker plot</a:t>
            </a:r>
          </a:p>
          <a:p>
            <a:r>
              <a:rPr lang="en-US" sz="2000" dirty="0"/>
              <a:t>"line" draw lines between the data points.</a:t>
            </a:r>
          </a:p>
          <a:p>
            <a:r>
              <a:rPr lang="en-US" sz="2000" dirty="0"/>
              <a:t>"histogram" draws a histogram</a:t>
            </a:r>
          </a:p>
          <a:p>
            <a:r>
              <a:rPr lang="en-US" sz="2000" dirty="0"/>
              <a:t>"bar" makes a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Adding a smooth 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C453-447F-6D4E-801A-EC4E688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99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000" dirty="0" err="1"/>
              <a:t>https</a:t>
            </a:r>
            <a:r>
              <a:rPr lang="it-IT" sz="1000" dirty="0"/>
              <a:t>://</a:t>
            </a:r>
            <a:r>
              <a:rPr lang="it-IT" sz="1000" dirty="0" err="1"/>
              <a:t>raw.githubusercontent.com</a:t>
            </a:r>
            <a:r>
              <a:rPr lang="it-IT" sz="1000" dirty="0"/>
              <a:t>/liu3zhenlab/</a:t>
            </a:r>
            <a:r>
              <a:rPr lang="it-IT" sz="1000" dirty="0" err="1"/>
              <a:t>teaching</a:t>
            </a:r>
            <a:r>
              <a:rPr lang="it-IT" sz="1000" dirty="0"/>
              <a:t>/master/PLPTH813Bioinformatis/2021/data/</a:t>
            </a:r>
            <a:r>
              <a:rPr lang="it-IT" sz="10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comment.char</a:t>
            </a:r>
            <a:r>
              <a:rPr lang="it-IT" dirty="0"/>
              <a:t>="~",</a:t>
            </a:r>
          </a:p>
          <a:p>
            <a:pPr marL="0" indent="0">
              <a:buNone/>
            </a:pPr>
            <a:r>
              <a:rPr lang="it-IT" dirty="0"/>
              <a:t>                   </a:t>
            </a:r>
            <a:r>
              <a:rPr lang="it-IT" dirty="0" err="1"/>
              <a:t>nrow</a:t>
            </a:r>
            <a:r>
              <a:rPr lang="it-IT" dirty="0"/>
              <a:t>=3,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 quote="~")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qual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label="")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- 33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=0.2,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Pos</a:t>
            </a:r>
            <a:r>
              <a:rPr lang="en-US" dirty="0"/>
              <a:t> on read", </a:t>
            </a:r>
            <a:r>
              <a:rPr lang="en-US" dirty="0" err="1"/>
              <a:t>ylab</a:t>
            </a:r>
            <a:r>
              <a:rPr lang="en-US" dirty="0"/>
              <a:t>="Quality", </a:t>
            </a:r>
            <a:r>
              <a:rPr lang="en-US" dirty="0" err="1"/>
              <a:t>ylim</a:t>
            </a:r>
            <a:r>
              <a:rPr lang="en-US" dirty="0"/>
              <a:t>=c(0, 41))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2394-7211-BB43-A292-85FCC47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~/BA21/labs/lab03R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2/11/2021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("~/BA21/labs/lab03R")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2374</Words>
  <Application>Microsoft Macintosh PowerPoint</Application>
  <PresentationFormat>On-screen Show (4:3)</PresentationFormat>
  <Paragraphs>380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Rstudio at Beocat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String operations</vt:lpstr>
      <vt:lpstr>table</vt:lpstr>
      <vt:lpstr>Write your own function</vt:lpstr>
      <vt:lpstr>Problem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134</cp:revision>
  <dcterms:created xsi:type="dcterms:W3CDTF">2014-12-15T18:58:14Z</dcterms:created>
  <dcterms:modified xsi:type="dcterms:W3CDTF">2021-02-18T00:38:59Z</dcterms:modified>
</cp:coreProperties>
</file>