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DC83-B25F-CAAC-5484-1F5A091A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4B485-D552-9685-DA85-0355231C7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9A6A-4F87-6E80-95AC-CAB341B1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49AD-FA6C-40E4-1904-758DBCA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994D-0B32-3946-0DF1-B9012F24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CE8E-256F-CFBB-BCC9-9846E7DE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834C3-A553-DD58-787B-A58EA54C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4C5A-CDF4-84A8-36E6-1D3441BC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EA42-7FCE-71D1-4309-E9B06E8A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586A-E6F2-30F9-1C28-C761D63C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66FC2-51CB-A39E-CC17-3D37B276D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B79D5-02C6-8EC1-F2A4-6BC17748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4C47-FC12-7E80-D04F-FD3E3098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FE0-040B-8B9E-8E97-F1E70F4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AFC5-B534-01F9-405F-21C98BB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E07-80AC-6027-1CD6-6F095F21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A3A5-BE4C-8CF0-4D33-45D3AA81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1C34-3EE5-6FD5-A9B8-522A3389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BC5B-B260-429E-DEC4-2E69BE86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FE8D-D5A8-3E69-7906-F8D6B7ED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9788-B9A4-BF03-4CAC-9FF3FC77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8B75-9351-6F9B-E47D-81C31DDB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0A66-C71A-F6C6-8FCF-2DF15F66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9B2A-0AD0-918C-D419-DB6F5909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D73C-03CC-75E1-170B-6AF5C908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7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FE70-33D4-6E88-E467-5593D2B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84F5-5CEF-7B67-1A4C-EF609396C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D7205-3025-6672-8E8C-891EEE7E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24041-9F0A-9008-0A64-9576990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6CECE-3E3A-F37B-763E-2423096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CFE2-10D2-EB0C-496E-F66F604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5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84E5-46BF-428B-F6D7-BCFFADB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64FD-F6F1-C05B-BBC3-9E5CFB22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3502E-2A9F-C658-08D9-69D38E7F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96514-FE3C-8260-636B-D791BFAC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EBD73-F1A8-B39A-3010-029C62BD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3D221-A09D-BEE2-69C8-D5AB9909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0B33B-DAFB-D894-3F2C-988C5A34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AB268-DC01-ACE5-9433-41F2C823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A97D-3F4B-4097-5B74-76D2C03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42CE1-5B81-465E-4A8D-F46E773E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B8F09-7820-CF4C-C433-0B9CC76F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192D-CDE0-A0DA-0C0D-EFA875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5787F-2759-6123-9526-6CE0FDC4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EB5A2-1053-B346-FB31-8ACA7423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704A-E86A-222D-E36C-D28EAE9F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3B5A-96C0-32CF-20F2-ACDF6C63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1F29-2372-0908-C5FF-4A75DD55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6A7F-61FE-97E9-BF04-767D3AFD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2695-63B3-F59D-6641-F39FD139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9B7-1D73-C835-FDD7-6D3E450F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51AA-BB81-DF14-6B63-DBC6A2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D034-C9FC-1AB3-8CB2-735AC8A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0C593-6E24-5FCE-9EC3-BE7B5606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C1D4-76AD-346F-DFAB-8787E675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8CDA-764D-F03B-7BA3-CBD25EB6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C176-BC0B-B246-8E33-C472B42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055DF-5BDE-700D-E937-14E284DD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850C1-7AD6-0C8D-594E-01062A9E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4941-3A18-9FAB-9840-7A300F28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BD19-6C93-CE20-0FE0-79CA326F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08E0-1E70-42C1-A236-F7AFBD6B680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6BF4-B3D9-95D0-E0B6-9C2AC8841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151D-6B95-71B0-1D9A-324009EA1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EF3C-5D51-49F2-A4CF-834B65DE0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2F9-091A-F6E7-8BC1-93282063C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shiny apps for interactive, engaging and novel communication your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0FCD8-2007-315D-2F2E-1CA1F038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E92-CC20-BA26-CDFC-60A4F77D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30min talk and 30min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BA0D-FAC4-5BD1-C9D7-54997395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0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FBF5-9A80-330A-11C9-BB8B4B39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45D5-4E1E-8A8D-2613-5CC2C169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where interactive helps</a:t>
            </a:r>
          </a:p>
          <a:p>
            <a:r>
              <a:rPr lang="en-GB" dirty="0"/>
              <a:t>Things to be careful off…</a:t>
            </a:r>
          </a:p>
        </p:txBody>
      </p:sp>
    </p:spTree>
    <p:extLst>
      <p:ext uri="{BB962C8B-B14F-4D97-AF65-F5344CB8AC3E}">
        <p14:creationId xmlns:p14="http://schemas.microsoft.com/office/powerpoint/2010/main" val="227512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1848-C959-03E6-650B-96F914E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3E95-8360-6CEA-59D9-85EE40CE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82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54F7-76FC-AD35-B4E0-AC6504E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Strengths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6951-BC1E-6685-5E0F-C0FB92C3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032D-8E6E-C288-1B76-B5514E78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create our own…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E792-29A2-AD0E-E9AF-E231A2B2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2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shiny apps for interactive, engaging and novel communication your research</vt:lpstr>
      <vt:lpstr>Structure 30min talk and 30min workshop?</vt:lpstr>
      <vt:lpstr>Why?</vt:lpstr>
      <vt:lpstr>How</vt:lpstr>
      <vt:lpstr>Strengths and limitations </vt:lpstr>
      <vt:lpstr>Lets create our own…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shiny apps for interactive, engaging and novel communication your research</dc:title>
  <dc:creator>George Linney</dc:creator>
  <cp:lastModifiedBy>George Linney</cp:lastModifiedBy>
  <cp:revision>1</cp:revision>
  <dcterms:created xsi:type="dcterms:W3CDTF">2023-03-02T12:57:39Z</dcterms:created>
  <dcterms:modified xsi:type="dcterms:W3CDTF">2023-03-02T15:21:51Z</dcterms:modified>
</cp:coreProperties>
</file>