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60" r:id="rId6"/>
    <p:sldId id="263"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852A70BB-813D-45C2-9F50-B8EA7BA4CC56}">
          <p14:sldIdLst>
            <p14:sldId id="256"/>
            <p14:sldId id="257"/>
            <p14:sldId id="258"/>
            <p14:sldId id="259"/>
            <p14:sldId id="260"/>
            <p14:sldId id="263"/>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62" d="100"/>
          <a:sy n="62" d="100"/>
        </p:scale>
        <p:origin x="48"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image" Target="../media/image15.png"/><Relationship Id="rId4" Type="http://schemas.openxmlformats.org/officeDocument/2006/relationships/image" Target="../media/image1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image" Target="../media/image15.png"/><Relationship Id="rId4" Type="http://schemas.openxmlformats.org/officeDocument/2006/relationships/image" Target="../media/image18.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3BA68-959B-496A-A558-EB2EAD8AD7A9}"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s-GT"/>
        </a:p>
      </dgm:t>
    </dgm:pt>
    <dgm:pt modelId="{70B805E5-665D-443D-8BDF-ED056A9E883F}">
      <dgm:prSet/>
      <dgm:spPr/>
      <dgm:t>
        <a:bodyPr/>
        <a:lstStyle/>
        <a:p>
          <a:endParaRPr lang="es-GT"/>
        </a:p>
      </dgm:t>
    </dgm:pt>
    <dgm:pt modelId="{759B5807-2D6C-4F58-A1AC-A3D0E5BA5C59}" type="parTrans" cxnId="{A747AD28-7786-4878-8E85-43D7F4EA07B8}">
      <dgm:prSet/>
      <dgm:spPr/>
      <dgm:t>
        <a:bodyPr/>
        <a:lstStyle/>
        <a:p>
          <a:endParaRPr lang="es-GT"/>
        </a:p>
      </dgm:t>
    </dgm:pt>
    <dgm:pt modelId="{2625D7C2-F8E7-4B42-8952-609A847C4373}" type="sibTrans" cxnId="{A747AD28-7786-4878-8E85-43D7F4EA07B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es-GT"/>
        </a:p>
      </dgm:t>
    </dgm:pt>
    <dgm:pt modelId="{2EB5BAA9-F6C2-4840-B4CB-5CDCDFA38B03}">
      <dgm:prSet phldrT="[Texto]" phldr="1"/>
      <dgm:spPr/>
      <dgm:t>
        <a:bodyPr/>
        <a:lstStyle/>
        <a:p>
          <a:endParaRPr lang="es-GT"/>
        </a:p>
      </dgm:t>
    </dgm:pt>
    <dgm:pt modelId="{A1FC132D-567D-422F-9F93-9E5E94179328}" type="parTrans" cxnId="{A70D35DB-4E04-4161-BA5E-E23B8130CFB0}">
      <dgm:prSet/>
      <dgm:spPr/>
      <dgm:t>
        <a:bodyPr/>
        <a:lstStyle/>
        <a:p>
          <a:endParaRPr lang="es-GT"/>
        </a:p>
      </dgm:t>
    </dgm:pt>
    <dgm:pt modelId="{E7571F73-9FDF-45F1-BE35-89F607830EEC}" type="sibTrans" cxnId="{A70D35DB-4E04-4161-BA5E-E23B8130CFB0}">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dgm:spPr>
      <dgm:t>
        <a:bodyPr/>
        <a:lstStyle/>
        <a:p>
          <a:endParaRPr lang="es-GT"/>
        </a:p>
      </dgm:t>
    </dgm:pt>
    <dgm:pt modelId="{93DA6428-9D69-4B04-8C0C-DBB066110183}">
      <dgm:prSet phldrT="[Texto]" phldr="1"/>
      <dgm:spPr/>
      <dgm:t>
        <a:bodyPr/>
        <a:lstStyle/>
        <a:p>
          <a:endParaRPr lang="es-GT"/>
        </a:p>
      </dgm:t>
    </dgm:pt>
    <dgm:pt modelId="{470523BC-32AD-42AE-B8B5-8D489D3BBE59}" type="parTrans" cxnId="{8EEFD88F-9AE3-4DA2-9A89-F17E3E68F692}">
      <dgm:prSet/>
      <dgm:spPr/>
      <dgm:t>
        <a:bodyPr/>
        <a:lstStyle/>
        <a:p>
          <a:endParaRPr lang="es-GT"/>
        </a:p>
      </dgm:t>
    </dgm:pt>
    <dgm:pt modelId="{EEEA9E75-1C9D-4783-BF7E-ABD883EDFD39}" type="sibTrans" cxnId="{8EEFD88F-9AE3-4DA2-9A89-F17E3E68F692}">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t>
        <a:bodyPr/>
        <a:lstStyle/>
        <a:p>
          <a:endParaRPr lang="es-GT"/>
        </a:p>
      </dgm:t>
    </dgm:pt>
    <dgm:pt modelId="{212B644A-4410-48EE-AF4E-BC52E2A9963A}">
      <dgm:prSet phldrT="[Texto]" phldr="1"/>
      <dgm:spPr/>
      <dgm:t>
        <a:bodyPr/>
        <a:lstStyle/>
        <a:p>
          <a:endParaRPr lang="es-GT"/>
        </a:p>
      </dgm:t>
    </dgm:pt>
    <dgm:pt modelId="{AE7836D8-14F2-41DD-A842-E2D9F17F7D5D}" type="parTrans" cxnId="{6830D3CC-D7FA-45D6-8021-D7CB5847E400}">
      <dgm:prSet/>
      <dgm:spPr/>
      <dgm:t>
        <a:bodyPr/>
        <a:lstStyle/>
        <a:p>
          <a:endParaRPr lang="es-GT"/>
        </a:p>
      </dgm:t>
    </dgm:pt>
    <dgm:pt modelId="{D37661DE-C3B6-47F7-9AF3-97CEF81D2221}" type="sibTrans" cxnId="{6830D3CC-D7FA-45D6-8021-D7CB5847E400}">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dgm:spPr>
      <dgm:t>
        <a:bodyPr/>
        <a:lstStyle/>
        <a:p>
          <a:endParaRPr lang="es-GT"/>
        </a:p>
      </dgm:t>
    </dgm:pt>
    <dgm:pt modelId="{03852E38-427D-49C7-B92E-4F523003D573}" type="pres">
      <dgm:prSet presAssocID="{7CC3BA68-959B-496A-A558-EB2EAD8AD7A9}" presName="Name0" presStyleCnt="0">
        <dgm:presLayoutVars>
          <dgm:chMax val="7"/>
          <dgm:chPref val="7"/>
          <dgm:dir/>
        </dgm:presLayoutVars>
      </dgm:prSet>
      <dgm:spPr/>
      <dgm:t>
        <a:bodyPr/>
        <a:lstStyle/>
        <a:p>
          <a:endParaRPr lang="es-GT"/>
        </a:p>
      </dgm:t>
    </dgm:pt>
    <dgm:pt modelId="{1E3F9FDA-E746-4BC4-AE71-F0BE46A76CC6}" type="pres">
      <dgm:prSet presAssocID="{7CC3BA68-959B-496A-A558-EB2EAD8AD7A9}" presName="Name1" presStyleCnt="0"/>
      <dgm:spPr/>
    </dgm:pt>
    <dgm:pt modelId="{B01C4597-DFF9-4AA9-BAB2-2D0F257AF82E}" type="pres">
      <dgm:prSet presAssocID="{2625D7C2-F8E7-4B42-8952-609A847C4373}" presName="picture_1" presStyleCnt="0"/>
      <dgm:spPr/>
    </dgm:pt>
    <dgm:pt modelId="{11C29B62-CAB2-4C1B-8FB0-CA32760A0BCD}" type="pres">
      <dgm:prSet presAssocID="{2625D7C2-F8E7-4B42-8952-609A847C4373}" presName="pictureRepeatNode" presStyleLbl="alignImgPlace1" presStyleIdx="0" presStyleCnt="4" custLinFactNeighborX="-4500" custLinFactNeighborY="-375"/>
      <dgm:spPr/>
      <dgm:t>
        <a:bodyPr/>
        <a:lstStyle/>
        <a:p>
          <a:endParaRPr lang="es-GT"/>
        </a:p>
      </dgm:t>
    </dgm:pt>
    <dgm:pt modelId="{C8394FE3-0617-4C21-A743-4FB6EBE06C43}" type="pres">
      <dgm:prSet presAssocID="{70B805E5-665D-443D-8BDF-ED056A9E883F}" presName="text_1" presStyleLbl="node1" presStyleIdx="0" presStyleCnt="0">
        <dgm:presLayoutVars>
          <dgm:bulletEnabled val="1"/>
        </dgm:presLayoutVars>
      </dgm:prSet>
      <dgm:spPr/>
      <dgm:t>
        <a:bodyPr/>
        <a:lstStyle/>
        <a:p>
          <a:endParaRPr lang="es-GT"/>
        </a:p>
      </dgm:t>
    </dgm:pt>
    <dgm:pt modelId="{1B3FE7C0-7F09-47F6-ADC7-A80D05118481}" type="pres">
      <dgm:prSet presAssocID="{E7571F73-9FDF-45F1-BE35-89F607830EEC}" presName="picture_2" presStyleCnt="0"/>
      <dgm:spPr/>
    </dgm:pt>
    <dgm:pt modelId="{82F04AAB-891A-4EB4-85FC-A60D81016B97}" type="pres">
      <dgm:prSet presAssocID="{E7571F73-9FDF-45F1-BE35-89F607830EEC}" presName="pictureRepeatNode" presStyleLbl="alignImgPlace1" presStyleIdx="1" presStyleCnt="4"/>
      <dgm:spPr/>
      <dgm:t>
        <a:bodyPr/>
        <a:lstStyle/>
        <a:p>
          <a:endParaRPr lang="es-GT"/>
        </a:p>
      </dgm:t>
    </dgm:pt>
    <dgm:pt modelId="{94A629E8-D3B1-448B-A692-4FA794478EF2}" type="pres">
      <dgm:prSet presAssocID="{2EB5BAA9-F6C2-4840-B4CB-5CDCDFA38B03}" presName="line_2" presStyleLbl="parChTrans1D1" presStyleIdx="0" presStyleCnt="3"/>
      <dgm:spPr/>
    </dgm:pt>
    <dgm:pt modelId="{32715A07-6657-4BCB-BC3C-8F36395B5A52}" type="pres">
      <dgm:prSet presAssocID="{2EB5BAA9-F6C2-4840-B4CB-5CDCDFA38B03}" presName="textparent_2" presStyleLbl="node1" presStyleIdx="0" presStyleCnt="0"/>
      <dgm:spPr/>
    </dgm:pt>
    <dgm:pt modelId="{B8819ED1-A5C3-4BE3-A8F4-71A54292C267}" type="pres">
      <dgm:prSet presAssocID="{2EB5BAA9-F6C2-4840-B4CB-5CDCDFA38B03}" presName="text_2" presStyleLbl="revTx" presStyleIdx="0" presStyleCnt="3">
        <dgm:presLayoutVars>
          <dgm:bulletEnabled val="1"/>
        </dgm:presLayoutVars>
      </dgm:prSet>
      <dgm:spPr/>
      <dgm:t>
        <a:bodyPr/>
        <a:lstStyle/>
        <a:p>
          <a:endParaRPr lang="es-GT"/>
        </a:p>
      </dgm:t>
    </dgm:pt>
    <dgm:pt modelId="{55F524E7-CD71-4C7D-811C-64DBD6D34B04}" type="pres">
      <dgm:prSet presAssocID="{EEEA9E75-1C9D-4783-BF7E-ABD883EDFD39}" presName="picture_3" presStyleCnt="0"/>
      <dgm:spPr/>
    </dgm:pt>
    <dgm:pt modelId="{C92DA730-D399-491E-A711-02CA757F06A9}" type="pres">
      <dgm:prSet presAssocID="{EEEA9E75-1C9D-4783-BF7E-ABD883EDFD39}" presName="pictureRepeatNode" presStyleLbl="alignImgPlace1" presStyleIdx="2" presStyleCnt="4"/>
      <dgm:spPr/>
      <dgm:t>
        <a:bodyPr/>
        <a:lstStyle/>
        <a:p>
          <a:endParaRPr lang="es-GT"/>
        </a:p>
      </dgm:t>
    </dgm:pt>
    <dgm:pt modelId="{5E1A505C-45ED-4728-8D3F-DC54AE5C637F}" type="pres">
      <dgm:prSet presAssocID="{93DA6428-9D69-4B04-8C0C-DBB066110183}" presName="line_3" presStyleLbl="parChTrans1D1" presStyleIdx="1" presStyleCnt="3"/>
      <dgm:spPr/>
    </dgm:pt>
    <dgm:pt modelId="{91304E4F-9444-4BC6-BD47-972A2047EC9A}" type="pres">
      <dgm:prSet presAssocID="{93DA6428-9D69-4B04-8C0C-DBB066110183}" presName="textparent_3" presStyleLbl="node1" presStyleIdx="0" presStyleCnt="0"/>
      <dgm:spPr/>
    </dgm:pt>
    <dgm:pt modelId="{0B9DAA4E-E866-4765-818D-98EB292118EC}" type="pres">
      <dgm:prSet presAssocID="{93DA6428-9D69-4B04-8C0C-DBB066110183}" presName="text_3" presStyleLbl="revTx" presStyleIdx="1" presStyleCnt="3">
        <dgm:presLayoutVars>
          <dgm:bulletEnabled val="1"/>
        </dgm:presLayoutVars>
      </dgm:prSet>
      <dgm:spPr/>
      <dgm:t>
        <a:bodyPr/>
        <a:lstStyle/>
        <a:p>
          <a:endParaRPr lang="es-GT"/>
        </a:p>
      </dgm:t>
    </dgm:pt>
    <dgm:pt modelId="{40C9910B-0EF3-4F1D-9CFF-EAD73E55C5B0}" type="pres">
      <dgm:prSet presAssocID="{D37661DE-C3B6-47F7-9AF3-97CEF81D2221}" presName="picture_4" presStyleCnt="0"/>
      <dgm:spPr/>
    </dgm:pt>
    <dgm:pt modelId="{B1ABF84F-D470-49FD-9B59-1314368AB5AB}" type="pres">
      <dgm:prSet presAssocID="{D37661DE-C3B6-47F7-9AF3-97CEF81D2221}" presName="pictureRepeatNode" presStyleLbl="alignImgPlace1" presStyleIdx="3" presStyleCnt="4" custLinFactNeighborY="8750"/>
      <dgm:spPr/>
      <dgm:t>
        <a:bodyPr/>
        <a:lstStyle/>
        <a:p>
          <a:endParaRPr lang="es-GT"/>
        </a:p>
      </dgm:t>
    </dgm:pt>
    <dgm:pt modelId="{012D123A-2CF3-450D-81BF-3960AD3E3E32}" type="pres">
      <dgm:prSet presAssocID="{212B644A-4410-48EE-AF4E-BC52E2A9963A}" presName="line_4" presStyleLbl="parChTrans1D1" presStyleIdx="2" presStyleCnt="3"/>
      <dgm:spPr/>
    </dgm:pt>
    <dgm:pt modelId="{9EFD37A1-4B45-420A-834B-F714F8025515}" type="pres">
      <dgm:prSet presAssocID="{212B644A-4410-48EE-AF4E-BC52E2A9963A}" presName="textparent_4" presStyleLbl="node1" presStyleIdx="0" presStyleCnt="0"/>
      <dgm:spPr/>
    </dgm:pt>
    <dgm:pt modelId="{B011FFE7-EFAD-4807-9033-EB3B652B582E}" type="pres">
      <dgm:prSet presAssocID="{212B644A-4410-48EE-AF4E-BC52E2A9963A}" presName="text_4" presStyleLbl="revTx" presStyleIdx="2" presStyleCnt="3">
        <dgm:presLayoutVars>
          <dgm:bulletEnabled val="1"/>
        </dgm:presLayoutVars>
      </dgm:prSet>
      <dgm:spPr/>
      <dgm:t>
        <a:bodyPr/>
        <a:lstStyle/>
        <a:p>
          <a:endParaRPr lang="es-GT"/>
        </a:p>
      </dgm:t>
    </dgm:pt>
  </dgm:ptLst>
  <dgm:cxnLst>
    <dgm:cxn modelId="{33A0A4E3-DCF3-420C-94AD-A9F9245DA79E}" type="presOf" srcId="{93DA6428-9D69-4B04-8C0C-DBB066110183}" destId="{0B9DAA4E-E866-4765-818D-98EB292118EC}" srcOrd="0" destOrd="0" presId="urn:microsoft.com/office/officeart/2008/layout/CircularPictureCallout"/>
    <dgm:cxn modelId="{6830D3CC-D7FA-45D6-8021-D7CB5847E400}" srcId="{7CC3BA68-959B-496A-A558-EB2EAD8AD7A9}" destId="{212B644A-4410-48EE-AF4E-BC52E2A9963A}" srcOrd="3" destOrd="0" parTransId="{AE7836D8-14F2-41DD-A842-E2D9F17F7D5D}" sibTransId="{D37661DE-C3B6-47F7-9AF3-97CEF81D2221}"/>
    <dgm:cxn modelId="{8EEFD88F-9AE3-4DA2-9A89-F17E3E68F692}" srcId="{7CC3BA68-959B-496A-A558-EB2EAD8AD7A9}" destId="{93DA6428-9D69-4B04-8C0C-DBB066110183}" srcOrd="2" destOrd="0" parTransId="{470523BC-32AD-42AE-B8B5-8D489D3BBE59}" sibTransId="{EEEA9E75-1C9D-4783-BF7E-ABD883EDFD39}"/>
    <dgm:cxn modelId="{D60A7C4D-75E6-4193-960C-61C92EF6ED8D}" type="presOf" srcId="{2625D7C2-F8E7-4B42-8952-609A847C4373}" destId="{11C29B62-CAB2-4C1B-8FB0-CA32760A0BCD}" srcOrd="0" destOrd="0" presId="urn:microsoft.com/office/officeart/2008/layout/CircularPictureCallout"/>
    <dgm:cxn modelId="{B67E3D32-3044-4953-BBE5-D65FE6284257}" type="presOf" srcId="{D37661DE-C3B6-47F7-9AF3-97CEF81D2221}" destId="{B1ABF84F-D470-49FD-9B59-1314368AB5AB}" srcOrd="0" destOrd="0" presId="urn:microsoft.com/office/officeart/2008/layout/CircularPictureCallout"/>
    <dgm:cxn modelId="{DC2BA8AD-E255-4DD1-9293-D1E43DA2F6D0}" type="presOf" srcId="{212B644A-4410-48EE-AF4E-BC52E2A9963A}" destId="{B011FFE7-EFAD-4807-9033-EB3B652B582E}" srcOrd="0" destOrd="0" presId="urn:microsoft.com/office/officeart/2008/layout/CircularPictureCallout"/>
    <dgm:cxn modelId="{3AA4B537-62BB-46DE-83F4-98244375339F}" type="presOf" srcId="{70B805E5-665D-443D-8BDF-ED056A9E883F}" destId="{C8394FE3-0617-4C21-A743-4FB6EBE06C43}" srcOrd="0" destOrd="0" presId="urn:microsoft.com/office/officeart/2008/layout/CircularPictureCallout"/>
    <dgm:cxn modelId="{7261BB37-69B6-4CC7-AD6F-411C8D6F9572}" type="presOf" srcId="{7CC3BA68-959B-496A-A558-EB2EAD8AD7A9}" destId="{03852E38-427D-49C7-B92E-4F523003D573}" srcOrd="0" destOrd="0" presId="urn:microsoft.com/office/officeart/2008/layout/CircularPictureCallout"/>
    <dgm:cxn modelId="{A747AD28-7786-4878-8E85-43D7F4EA07B8}" srcId="{7CC3BA68-959B-496A-A558-EB2EAD8AD7A9}" destId="{70B805E5-665D-443D-8BDF-ED056A9E883F}" srcOrd="0" destOrd="0" parTransId="{759B5807-2D6C-4F58-A1AC-A3D0E5BA5C59}" sibTransId="{2625D7C2-F8E7-4B42-8952-609A847C4373}"/>
    <dgm:cxn modelId="{33083FBA-BA44-4ED1-9418-0E7ECC127A8D}" type="presOf" srcId="{E7571F73-9FDF-45F1-BE35-89F607830EEC}" destId="{82F04AAB-891A-4EB4-85FC-A60D81016B97}" srcOrd="0" destOrd="0" presId="urn:microsoft.com/office/officeart/2008/layout/CircularPictureCallout"/>
    <dgm:cxn modelId="{660AD297-4C8E-43BC-BCD7-097E2B0146C5}" type="presOf" srcId="{2EB5BAA9-F6C2-4840-B4CB-5CDCDFA38B03}" destId="{B8819ED1-A5C3-4BE3-A8F4-71A54292C267}" srcOrd="0" destOrd="0" presId="urn:microsoft.com/office/officeart/2008/layout/CircularPictureCallout"/>
    <dgm:cxn modelId="{A70D35DB-4E04-4161-BA5E-E23B8130CFB0}" srcId="{7CC3BA68-959B-496A-A558-EB2EAD8AD7A9}" destId="{2EB5BAA9-F6C2-4840-B4CB-5CDCDFA38B03}" srcOrd="1" destOrd="0" parTransId="{A1FC132D-567D-422F-9F93-9E5E94179328}" sibTransId="{E7571F73-9FDF-45F1-BE35-89F607830EEC}"/>
    <dgm:cxn modelId="{BD8830EF-89C1-482C-9055-9CA76B4D4FEF}" type="presOf" srcId="{EEEA9E75-1C9D-4783-BF7E-ABD883EDFD39}" destId="{C92DA730-D399-491E-A711-02CA757F06A9}" srcOrd="0" destOrd="0" presId="urn:microsoft.com/office/officeart/2008/layout/CircularPictureCallout"/>
    <dgm:cxn modelId="{912B8C93-7594-49AF-8C79-70E7ADB15B17}" type="presParOf" srcId="{03852E38-427D-49C7-B92E-4F523003D573}" destId="{1E3F9FDA-E746-4BC4-AE71-F0BE46A76CC6}" srcOrd="0" destOrd="0" presId="urn:microsoft.com/office/officeart/2008/layout/CircularPictureCallout"/>
    <dgm:cxn modelId="{48680A62-5621-47E5-AE3E-5ABFBE090512}" type="presParOf" srcId="{1E3F9FDA-E746-4BC4-AE71-F0BE46A76CC6}" destId="{B01C4597-DFF9-4AA9-BAB2-2D0F257AF82E}" srcOrd="0" destOrd="0" presId="urn:microsoft.com/office/officeart/2008/layout/CircularPictureCallout"/>
    <dgm:cxn modelId="{670C7A87-3E40-4F71-A289-FC94EC7D9954}" type="presParOf" srcId="{B01C4597-DFF9-4AA9-BAB2-2D0F257AF82E}" destId="{11C29B62-CAB2-4C1B-8FB0-CA32760A0BCD}" srcOrd="0" destOrd="0" presId="urn:microsoft.com/office/officeart/2008/layout/CircularPictureCallout"/>
    <dgm:cxn modelId="{9235C31E-276B-4FDB-A1B5-1125671343B6}" type="presParOf" srcId="{1E3F9FDA-E746-4BC4-AE71-F0BE46A76CC6}" destId="{C8394FE3-0617-4C21-A743-4FB6EBE06C43}" srcOrd="1" destOrd="0" presId="urn:microsoft.com/office/officeart/2008/layout/CircularPictureCallout"/>
    <dgm:cxn modelId="{481CDD53-6CA2-4D3F-9AE9-E7D6F95C0305}" type="presParOf" srcId="{1E3F9FDA-E746-4BC4-AE71-F0BE46A76CC6}" destId="{1B3FE7C0-7F09-47F6-ADC7-A80D05118481}" srcOrd="2" destOrd="0" presId="urn:microsoft.com/office/officeart/2008/layout/CircularPictureCallout"/>
    <dgm:cxn modelId="{710BECAC-209E-47DC-8725-EFA7970F78B6}" type="presParOf" srcId="{1B3FE7C0-7F09-47F6-ADC7-A80D05118481}" destId="{82F04AAB-891A-4EB4-85FC-A60D81016B97}" srcOrd="0" destOrd="0" presId="urn:microsoft.com/office/officeart/2008/layout/CircularPictureCallout"/>
    <dgm:cxn modelId="{132F9BE4-9F5B-473A-A082-2DBBA95B68B4}" type="presParOf" srcId="{1E3F9FDA-E746-4BC4-AE71-F0BE46A76CC6}" destId="{94A629E8-D3B1-448B-A692-4FA794478EF2}" srcOrd="3" destOrd="0" presId="urn:microsoft.com/office/officeart/2008/layout/CircularPictureCallout"/>
    <dgm:cxn modelId="{6BEA94F8-04FF-4879-9B8D-A82478B5439A}" type="presParOf" srcId="{1E3F9FDA-E746-4BC4-AE71-F0BE46A76CC6}" destId="{32715A07-6657-4BCB-BC3C-8F36395B5A52}" srcOrd="4" destOrd="0" presId="urn:microsoft.com/office/officeart/2008/layout/CircularPictureCallout"/>
    <dgm:cxn modelId="{6F58375E-EEBF-4BFB-8E32-B63984911CA5}" type="presParOf" srcId="{32715A07-6657-4BCB-BC3C-8F36395B5A52}" destId="{B8819ED1-A5C3-4BE3-A8F4-71A54292C267}" srcOrd="0" destOrd="0" presId="urn:microsoft.com/office/officeart/2008/layout/CircularPictureCallout"/>
    <dgm:cxn modelId="{790A7058-0E81-4AAA-AEEE-E81A6FCD4B14}" type="presParOf" srcId="{1E3F9FDA-E746-4BC4-AE71-F0BE46A76CC6}" destId="{55F524E7-CD71-4C7D-811C-64DBD6D34B04}" srcOrd="5" destOrd="0" presId="urn:microsoft.com/office/officeart/2008/layout/CircularPictureCallout"/>
    <dgm:cxn modelId="{3B86FEB8-8168-4E41-AA28-47B0278DEE60}" type="presParOf" srcId="{55F524E7-CD71-4C7D-811C-64DBD6D34B04}" destId="{C92DA730-D399-491E-A711-02CA757F06A9}" srcOrd="0" destOrd="0" presId="urn:microsoft.com/office/officeart/2008/layout/CircularPictureCallout"/>
    <dgm:cxn modelId="{69E70A92-47AD-4858-821E-FBE46DFFEFF4}" type="presParOf" srcId="{1E3F9FDA-E746-4BC4-AE71-F0BE46A76CC6}" destId="{5E1A505C-45ED-4728-8D3F-DC54AE5C637F}" srcOrd="6" destOrd="0" presId="urn:microsoft.com/office/officeart/2008/layout/CircularPictureCallout"/>
    <dgm:cxn modelId="{CB9F113C-F01D-4BDF-BCEE-B24E672EAF62}" type="presParOf" srcId="{1E3F9FDA-E746-4BC4-AE71-F0BE46A76CC6}" destId="{91304E4F-9444-4BC6-BD47-972A2047EC9A}" srcOrd="7" destOrd="0" presId="urn:microsoft.com/office/officeart/2008/layout/CircularPictureCallout"/>
    <dgm:cxn modelId="{7EB3EA5A-F403-4BB6-8FEA-D60A78D35758}" type="presParOf" srcId="{91304E4F-9444-4BC6-BD47-972A2047EC9A}" destId="{0B9DAA4E-E866-4765-818D-98EB292118EC}" srcOrd="0" destOrd="0" presId="urn:microsoft.com/office/officeart/2008/layout/CircularPictureCallout"/>
    <dgm:cxn modelId="{70B12F54-4E83-4649-8BFC-4C0FB1521D6D}" type="presParOf" srcId="{1E3F9FDA-E746-4BC4-AE71-F0BE46A76CC6}" destId="{40C9910B-0EF3-4F1D-9CFF-EAD73E55C5B0}" srcOrd="8" destOrd="0" presId="urn:microsoft.com/office/officeart/2008/layout/CircularPictureCallout"/>
    <dgm:cxn modelId="{95D7F7A2-46CE-4F7E-A493-548483E81E37}" type="presParOf" srcId="{40C9910B-0EF3-4F1D-9CFF-EAD73E55C5B0}" destId="{B1ABF84F-D470-49FD-9B59-1314368AB5AB}" srcOrd="0" destOrd="0" presId="urn:microsoft.com/office/officeart/2008/layout/CircularPictureCallout"/>
    <dgm:cxn modelId="{D6113A3D-0425-4AFB-A97C-E2FE41F9C5F8}" type="presParOf" srcId="{1E3F9FDA-E746-4BC4-AE71-F0BE46A76CC6}" destId="{012D123A-2CF3-450D-81BF-3960AD3E3E32}" srcOrd="9" destOrd="0" presId="urn:microsoft.com/office/officeart/2008/layout/CircularPictureCallout"/>
    <dgm:cxn modelId="{6F029A8A-A643-4826-A24F-06E6277D5D19}" type="presParOf" srcId="{1E3F9FDA-E746-4BC4-AE71-F0BE46A76CC6}" destId="{9EFD37A1-4B45-420A-834B-F714F8025515}" srcOrd="10" destOrd="0" presId="urn:microsoft.com/office/officeart/2008/layout/CircularPictureCallout"/>
    <dgm:cxn modelId="{E5CA360E-42F7-425E-BEA4-14749248FADD}" type="presParOf" srcId="{9EFD37A1-4B45-420A-834B-F714F8025515}" destId="{B011FFE7-EFAD-4807-9033-EB3B652B582E}"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D123A-2CF3-450D-81BF-3960AD3E3E32}">
      <dsp:nvSpPr>
        <dsp:cNvPr id="0" name=""/>
        <dsp:cNvSpPr/>
      </dsp:nvSpPr>
      <dsp:spPr>
        <a:xfrm>
          <a:off x="2611386" y="3170851"/>
          <a:ext cx="3745334"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1A505C-45ED-4728-8D3F-DC54AE5C637F}">
      <dsp:nvSpPr>
        <dsp:cNvPr id="0" name=""/>
        <dsp:cNvSpPr/>
      </dsp:nvSpPr>
      <dsp:spPr>
        <a:xfrm>
          <a:off x="2611386" y="1865206"/>
          <a:ext cx="3208155"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A629E8-D3B1-448B-A692-4FA794478EF2}">
      <dsp:nvSpPr>
        <dsp:cNvPr id="0" name=""/>
        <dsp:cNvSpPr/>
      </dsp:nvSpPr>
      <dsp:spPr>
        <a:xfrm>
          <a:off x="2611386" y="559561"/>
          <a:ext cx="3745334" cy="0"/>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9B62-CAB2-4C1B-8FB0-CA32760A0BCD}">
      <dsp:nvSpPr>
        <dsp:cNvPr id="0" name=""/>
        <dsp:cNvSpPr/>
      </dsp:nvSpPr>
      <dsp:spPr>
        <a:xfrm>
          <a:off x="578311" y="0"/>
          <a:ext cx="3730413" cy="373041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394FE3-0617-4C21-A743-4FB6EBE06C43}">
      <dsp:nvSpPr>
        <dsp:cNvPr id="0" name=""/>
        <dsp:cNvSpPr/>
      </dsp:nvSpPr>
      <dsp:spPr>
        <a:xfrm>
          <a:off x="1417653" y="1980849"/>
          <a:ext cx="2387464" cy="1231036"/>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s-GT" sz="6500" kern="1200"/>
        </a:p>
      </dsp:txBody>
      <dsp:txXfrm>
        <a:off x="1417653" y="1980849"/>
        <a:ext cx="2387464" cy="1231036"/>
      </dsp:txXfrm>
    </dsp:sp>
    <dsp:sp modelId="{82F04AAB-891A-4EB4-85FC-A60D81016B97}">
      <dsp:nvSpPr>
        <dsp:cNvPr id="0" name=""/>
        <dsp:cNvSpPr/>
      </dsp:nvSpPr>
      <dsp:spPr>
        <a:xfrm>
          <a:off x="5797158" y="0"/>
          <a:ext cx="1119123" cy="111912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819ED1-A5C3-4BE3-A8F4-71A54292C267}">
      <dsp:nvSpPr>
        <dsp:cNvPr id="0" name=""/>
        <dsp:cNvSpPr/>
      </dsp:nvSpPr>
      <dsp:spPr>
        <a:xfrm>
          <a:off x="6916282" y="0"/>
          <a:ext cx="165817" cy="111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s-GT" sz="500" kern="1200"/>
        </a:p>
      </dsp:txBody>
      <dsp:txXfrm>
        <a:off x="6916282" y="0"/>
        <a:ext cx="165817" cy="1119123"/>
      </dsp:txXfrm>
    </dsp:sp>
    <dsp:sp modelId="{C92DA730-D399-491E-A711-02CA757F06A9}">
      <dsp:nvSpPr>
        <dsp:cNvPr id="0" name=""/>
        <dsp:cNvSpPr/>
      </dsp:nvSpPr>
      <dsp:spPr>
        <a:xfrm>
          <a:off x="5259979" y="1305644"/>
          <a:ext cx="1119123" cy="111912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9DAA4E-E866-4765-818D-98EB292118EC}">
      <dsp:nvSpPr>
        <dsp:cNvPr id="0" name=""/>
        <dsp:cNvSpPr/>
      </dsp:nvSpPr>
      <dsp:spPr>
        <a:xfrm>
          <a:off x="6379103" y="1305644"/>
          <a:ext cx="219535" cy="111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s-GT" sz="500" kern="1200"/>
        </a:p>
      </dsp:txBody>
      <dsp:txXfrm>
        <a:off x="6379103" y="1305644"/>
        <a:ext cx="219535" cy="1119123"/>
      </dsp:txXfrm>
    </dsp:sp>
    <dsp:sp modelId="{B1ABF84F-D470-49FD-9B59-1314368AB5AB}">
      <dsp:nvSpPr>
        <dsp:cNvPr id="0" name=""/>
        <dsp:cNvSpPr/>
      </dsp:nvSpPr>
      <dsp:spPr>
        <a:xfrm>
          <a:off x="5797158" y="2611289"/>
          <a:ext cx="1119123" cy="1119123"/>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9000" r="-3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11FFE7-EFAD-4807-9033-EB3B652B582E}">
      <dsp:nvSpPr>
        <dsp:cNvPr id="0" name=""/>
        <dsp:cNvSpPr/>
      </dsp:nvSpPr>
      <dsp:spPr>
        <a:xfrm>
          <a:off x="6916282" y="2611289"/>
          <a:ext cx="165817" cy="1119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0" rIns="19050" bIns="0" numCol="1" spcCol="1270" anchor="ctr" anchorCtr="0">
          <a:noAutofit/>
        </a:bodyPr>
        <a:lstStyle/>
        <a:p>
          <a:pPr lvl="0" algn="l" defTabSz="222250">
            <a:lnSpc>
              <a:spcPct val="90000"/>
            </a:lnSpc>
            <a:spcBef>
              <a:spcPct val="0"/>
            </a:spcBef>
            <a:spcAft>
              <a:spcPct val="35000"/>
            </a:spcAft>
          </a:pPr>
          <a:endParaRPr lang="es-GT" sz="500" kern="1200"/>
        </a:p>
      </dsp:txBody>
      <dsp:txXfrm>
        <a:off x="6916282" y="2611289"/>
        <a:ext cx="165817" cy="111912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1728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AD347D-5ACD-4C99-B74B-A9C85AD731AF}" type="datetimeFigureOut">
              <a:rPr lang="en-US" smtClean="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533227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660376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1628642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684651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4/19/2017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77313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4/19/2017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794376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641506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9768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14439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3514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71089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12900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6449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13002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smtClean="0"/>
              <a:t>4/19/2017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9709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21483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4/19/2017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820999899"/>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ítulo 16"/>
          <p:cNvSpPr>
            <a:spLocks noGrp="1"/>
          </p:cNvSpPr>
          <p:nvPr>
            <p:ph type="title"/>
          </p:nvPr>
        </p:nvSpPr>
        <p:spPr>
          <a:xfrm>
            <a:off x="4495800" y="213360"/>
            <a:ext cx="7239000" cy="5593080"/>
          </a:xfrm>
        </p:spPr>
        <p:txBody>
          <a:bodyPr>
            <a:normAutofit fontScale="90000"/>
          </a:bodyPr>
          <a:lstStyle/>
          <a:p>
            <a:r>
              <a:rPr lang="es-GT" sz="3200" dirty="0" smtClean="0">
                <a:latin typeface="Algerian" panose="04020705040A02060702" pitchFamily="82" charset="0"/>
              </a:rPr>
              <a:t>Establecimiento</a:t>
            </a:r>
            <a:r>
              <a:rPr lang="es-GT" sz="3200" dirty="0" smtClean="0">
                <a:latin typeface="Adobe Caslon Pro" panose="0205050205050A020403" pitchFamily="18" charset="0"/>
              </a:rPr>
              <a:t>:</a:t>
            </a:r>
            <a:r>
              <a:rPr lang="es-GT" sz="2000" dirty="0" smtClean="0"/>
              <a:t/>
            </a:r>
            <a:br>
              <a:rPr lang="es-GT" sz="2000" dirty="0" smtClean="0"/>
            </a:br>
            <a:r>
              <a:rPr lang="es-GT" sz="2000" dirty="0" smtClean="0">
                <a:solidFill>
                  <a:schemeClr val="accent1">
                    <a:lumMod val="60000"/>
                    <a:lumOff val="40000"/>
                  </a:schemeClr>
                </a:solidFill>
              </a:rPr>
              <a:t>          Liceo Compu – market</a:t>
            </a:r>
            <a:br>
              <a:rPr lang="es-GT" sz="2000" dirty="0" smtClean="0">
                <a:solidFill>
                  <a:schemeClr val="accent1">
                    <a:lumMod val="60000"/>
                    <a:lumOff val="40000"/>
                  </a:schemeClr>
                </a:solidFill>
              </a:rPr>
            </a:br>
            <a:r>
              <a:rPr lang="es-GT" sz="2000" dirty="0"/>
              <a:t/>
            </a:r>
            <a:br>
              <a:rPr lang="es-GT" sz="2000" dirty="0"/>
            </a:br>
            <a:r>
              <a:rPr lang="es-GT" dirty="0" smtClean="0">
                <a:latin typeface="Algerian" panose="04020705040A02060702" pitchFamily="82" charset="0"/>
              </a:rPr>
              <a:t>Nombre</a:t>
            </a:r>
            <a:r>
              <a:rPr lang="en-US" dirty="0" smtClean="0"/>
              <a:t>:</a:t>
            </a:r>
            <a:r>
              <a:rPr lang="en-US" sz="2000" dirty="0" smtClean="0"/>
              <a:t> </a:t>
            </a:r>
            <a:br>
              <a:rPr lang="en-US" sz="2000" dirty="0" smtClean="0"/>
            </a:br>
            <a:r>
              <a:rPr lang="en-US" sz="2000" dirty="0" smtClean="0"/>
              <a:t>         </a:t>
            </a:r>
            <a:r>
              <a:rPr lang="en-US" sz="2000" dirty="0" smtClean="0">
                <a:solidFill>
                  <a:schemeClr val="accent1">
                    <a:lumMod val="60000"/>
                    <a:lumOff val="40000"/>
                  </a:schemeClr>
                </a:solidFill>
              </a:rPr>
              <a:t>Glinys stacy morales portillo.</a:t>
            </a:r>
            <a:br>
              <a:rPr lang="en-US" sz="2000" dirty="0" smtClean="0">
                <a:solidFill>
                  <a:schemeClr val="accent1">
                    <a:lumMod val="60000"/>
                    <a:lumOff val="40000"/>
                  </a:schemeClr>
                </a:solidFill>
              </a:rPr>
            </a:br>
            <a:r>
              <a:rPr lang="en-US" sz="2000" dirty="0">
                <a:solidFill>
                  <a:schemeClr val="accent1">
                    <a:lumMod val="60000"/>
                    <a:lumOff val="40000"/>
                  </a:schemeClr>
                </a:solidFill>
              </a:rPr>
              <a:t/>
            </a:r>
            <a:br>
              <a:rPr lang="en-US" sz="2000" dirty="0">
                <a:solidFill>
                  <a:schemeClr val="accent1">
                    <a:lumMod val="60000"/>
                    <a:lumOff val="40000"/>
                  </a:schemeClr>
                </a:solidFill>
              </a:rPr>
            </a:br>
            <a:r>
              <a:rPr lang="en-US" dirty="0" smtClean="0">
                <a:latin typeface="Algerian" panose="04020705040A02060702" pitchFamily="82" charset="0"/>
              </a:rPr>
              <a:t>Grado</a:t>
            </a:r>
            <a:r>
              <a:rPr lang="en-US" sz="2000" dirty="0" smtClean="0"/>
              <a:t>: </a:t>
            </a:r>
            <a:r>
              <a:rPr lang="en-US" sz="2000" dirty="0" smtClean="0">
                <a:solidFill>
                  <a:schemeClr val="accent1">
                    <a:lumMod val="60000"/>
                    <a:lumOff val="40000"/>
                  </a:schemeClr>
                </a:solidFill>
              </a:rPr>
              <a:t>Quinto bachillerato en computación con orientación científica.</a:t>
            </a:r>
            <a:br>
              <a:rPr lang="en-US" sz="2000" dirty="0" smtClean="0">
                <a:solidFill>
                  <a:schemeClr val="accent1">
                    <a:lumMod val="60000"/>
                    <a:lumOff val="40000"/>
                  </a:schemeClr>
                </a:solidFill>
              </a:rPr>
            </a:br>
            <a:r>
              <a:rPr lang="en-US" sz="2000" dirty="0">
                <a:solidFill>
                  <a:schemeClr val="accent1">
                    <a:lumMod val="60000"/>
                    <a:lumOff val="40000"/>
                  </a:schemeClr>
                </a:solidFill>
              </a:rPr>
              <a:t/>
            </a:r>
            <a:br>
              <a:rPr lang="en-US" sz="2000" dirty="0">
                <a:solidFill>
                  <a:schemeClr val="accent1">
                    <a:lumMod val="60000"/>
                    <a:lumOff val="40000"/>
                  </a:schemeClr>
                </a:solidFill>
              </a:rPr>
            </a:br>
            <a:r>
              <a:rPr lang="en-US" dirty="0" smtClean="0">
                <a:latin typeface="Algerian" panose="04020705040A02060702" pitchFamily="82" charset="0"/>
              </a:rPr>
              <a:t>Sección</a:t>
            </a:r>
            <a:r>
              <a:rPr lang="en-US" sz="2000" dirty="0" smtClean="0"/>
              <a:t>: </a:t>
            </a:r>
            <a:r>
              <a:rPr lang="en-US" sz="2000" dirty="0" smtClean="0">
                <a:solidFill>
                  <a:schemeClr val="accent1">
                    <a:lumMod val="60000"/>
                    <a:lumOff val="40000"/>
                  </a:schemeClr>
                </a:solidFill>
              </a:rPr>
              <a:t>“A”.</a:t>
            </a:r>
            <a:r>
              <a:rPr lang="en-US" sz="2000" dirty="0" smtClean="0"/>
              <a:t/>
            </a:r>
            <a:br>
              <a:rPr lang="en-US" sz="2000" dirty="0" smtClean="0"/>
            </a:br>
            <a:r>
              <a:rPr lang="en-US" sz="2000" dirty="0"/>
              <a:t/>
            </a:r>
            <a:br>
              <a:rPr lang="en-US" sz="2000" dirty="0"/>
            </a:br>
            <a:r>
              <a:rPr lang="en-US" dirty="0" smtClean="0">
                <a:latin typeface="Algerian" panose="04020705040A02060702" pitchFamily="82" charset="0"/>
              </a:rPr>
              <a:t>materia</a:t>
            </a:r>
            <a:r>
              <a:rPr lang="en-US" sz="2000" dirty="0" smtClean="0"/>
              <a:t>: </a:t>
            </a:r>
            <a:r>
              <a:rPr lang="en-US" sz="2000" dirty="0" smtClean="0">
                <a:solidFill>
                  <a:schemeClr val="accent1">
                    <a:lumMod val="60000"/>
                    <a:lumOff val="40000"/>
                  </a:schemeClr>
                </a:solidFill>
              </a:rPr>
              <a:t>Computación .</a:t>
            </a:r>
            <a:r>
              <a:rPr lang="en-US" sz="2000" dirty="0" smtClean="0"/>
              <a:t/>
            </a:r>
            <a:br>
              <a:rPr lang="en-US" sz="2000" dirty="0" smtClean="0"/>
            </a:br>
            <a:r>
              <a:rPr lang="en-US" sz="2000" dirty="0"/>
              <a:t/>
            </a:r>
            <a:br>
              <a:rPr lang="en-US" sz="2000" dirty="0"/>
            </a:br>
            <a:r>
              <a:rPr lang="en-US" dirty="0" smtClean="0">
                <a:latin typeface="Algerian" panose="04020705040A02060702" pitchFamily="82" charset="0"/>
              </a:rPr>
              <a:t>Clave</a:t>
            </a:r>
            <a:r>
              <a:rPr lang="en-US" sz="2000" dirty="0" smtClean="0"/>
              <a:t>: </a:t>
            </a:r>
            <a:r>
              <a:rPr lang="en-US" sz="2000" dirty="0" smtClean="0">
                <a:solidFill>
                  <a:schemeClr val="accent1">
                    <a:lumMod val="60000"/>
                    <a:lumOff val="40000"/>
                  </a:schemeClr>
                </a:solidFill>
              </a:rPr>
              <a:t>22.</a:t>
            </a:r>
            <a:br>
              <a:rPr lang="en-US" sz="2000" dirty="0" smtClean="0">
                <a:solidFill>
                  <a:schemeClr val="accent1">
                    <a:lumMod val="60000"/>
                    <a:lumOff val="40000"/>
                  </a:schemeClr>
                </a:solidFill>
              </a:rPr>
            </a:br>
            <a:r>
              <a:rPr lang="en-US" sz="2000" dirty="0">
                <a:solidFill>
                  <a:schemeClr val="accent1">
                    <a:lumMod val="60000"/>
                    <a:lumOff val="40000"/>
                  </a:schemeClr>
                </a:solidFill>
              </a:rPr>
              <a:t/>
            </a:r>
            <a:br>
              <a:rPr lang="en-US" sz="2000" dirty="0">
                <a:solidFill>
                  <a:schemeClr val="accent1">
                    <a:lumMod val="60000"/>
                    <a:lumOff val="40000"/>
                  </a:schemeClr>
                </a:solidFill>
              </a:rPr>
            </a:br>
            <a:r>
              <a:rPr lang="en-US" sz="2000" dirty="0">
                <a:solidFill>
                  <a:schemeClr val="accent1">
                    <a:lumMod val="60000"/>
                    <a:lumOff val="40000"/>
                  </a:schemeClr>
                </a:solidFill>
              </a:rPr>
              <a:t/>
            </a:r>
            <a:br>
              <a:rPr lang="en-US" sz="2000" dirty="0">
                <a:solidFill>
                  <a:schemeClr val="accent1">
                    <a:lumMod val="60000"/>
                    <a:lumOff val="40000"/>
                  </a:schemeClr>
                </a:solidFill>
              </a:rPr>
            </a:br>
            <a:endParaRPr lang="es-GT" sz="2000" dirty="0">
              <a:solidFill>
                <a:schemeClr val="accent1">
                  <a:lumMod val="60000"/>
                  <a:lumOff val="40000"/>
                </a:schemeClr>
              </a:solidFill>
            </a:endParaRPr>
          </a:p>
        </p:txBody>
      </p:sp>
      <p:pic>
        <p:nvPicPr>
          <p:cNvPr id="18" name="Imagen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80" y="213360"/>
            <a:ext cx="2636520" cy="1874520"/>
          </a:xfrm>
          <a:prstGeom prst="rect">
            <a:avLst/>
          </a:prstGeom>
        </p:spPr>
      </p:pic>
    </p:spTree>
    <p:extLst>
      <p:ext uri="{BB962C8B-B14F-4D97-AF65-F5344CB8AC3E}">
        <p14:creationId xmlns:p14="http://schemas.microsoft.com/office/powerpoint/2010/main" val="1583472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41520" y="791750"/>
            <a:ext cx="7496491" cy="5837650"/>
          </a:xfrm>
        </p:spPr>
        <p:txBody>
          <a:bodyPr>
            <a:normAutofit fontScale="90000"/>
          </a:bodyPr>
          <a:lstStyle/>
          <a:p>
            <a:r>
              <a:rPr lang="en-US" sz="6600" dirty="0" smtClean="0">
                <a:latin typeface="Algerian" panose="04020705040A02060702" pitchFamily="82" charset="0"/>
              </a:rPr>
              <a:t>Introducción</a:t>
            </a:r>
            <a:br>
              <a:rPr lang="en-US" sz="6600" dirty="0" smtClean="0">
                <a:latin typeface="Algerian" panose="04020705040A02060702" pitchFamily="82" charset="0"/>
              </a:rPr>
            </a:br>
            <a:r>
              <a:rPr lang="en-US" sz="2400" dirty="0">
                <a:solidFill>
                  <a:schemeClr val="tx1">
                    <a:lumMod val="65000"/>
                    <a:lumOff val="35000"/>
                  </a:schemeClr>
                </a:solidFill>
                <a:latin typeface="Adobe Song Std L" panose="02020300000000000000" pitchFamily="18" charset="-128"/>
                <a:ea typeface="Adobe Song Std L" panose="02020300000000000000" pitchFamily="18" charset="-128"/>
                <a:cs typeface="Adobe Devanagari" panose="02040503050201020203" pitchFamily="18" charset="0"/>
              </a:rPr>
              <a:t>M</a:t>
            </a:r>
            <a:r>
              <a:rPr lang="en-US" sz="2400" dirty="0" smtClean="0">
                <a:solidFill>
                  <a:schemeClr val="tx1">
                    <a:lumMod val="65000"/>
                    <a:lumOff val="35000"/>
                  </a:schemeClr>
                </a:solidFill>
                <a:latin typeface="Adobe Song Std L" panose="02020300000000000000" pitchFamily="18" charset="-128"/>
                <a:ea typeface="Adobe Song Std L" panose="02020300000000000000" pitchFamily="18" charset="-128"/>
                <a:cs typeface="Adobe Devanagari" panose="02040503050201020203" pitchFamily="18" charset="0"/>
              </a:rPr>
              <a:t>i presente trabajo se trata sobre las historias de la computacion y la programacion el cual lleva acabo los temas mas importantes como  la </a:t>
            </a:r>
            <a:r>
              <a:rPr lang="es-GT" sz="2400" dirty="0">
                <a:solidFill>
                  <a:schemeClr val="tx1">
                    <a:lumMod val="65000"/>
                    <a:lumOff val="35000"/>
                  </a:schemeClr>
                </a:solidFill>
                <a:latin typeface="Adobe Song Std L" panose="02020300000000000000" pitchFamily="18" charset="-128"/>
                <a:ea typeface="Adobe Song Std L" panose="02020300000000000000" pitchFamily="18" charset="-128"/>
              </a:rPr>
              <a:t> </a:t>
            </a:r>
            <a:r>
              <a:rPr lang="es-GT" sz="2400" dirty="0" smtClean="0">
                <a:solidFill>
                  <a:schemeClr val="tx1">
                    <a:lumMod val="65000"/>
                    <a:lumOff val="35000"/>
                  </a:schemeClr>
                </a:solidFill>
                <a:latin typeface="Adobe Song Std L" panose="02020300000000000000" pitchFamily="18" charset="-128"/>
                <a:ea typeface="Adobe Song Std L" panose="02020300000000000000" pitchFamily="18" charset="-128"/>
              </a:rPr>
              <a:t>segunda guerra mundial</a:t>
            </a:r>
            <a:r>
              <a:rPr lang="es-GT" sz="2400" dirty="0">
                <a:solidFill>
                  <a:schemeClr val="tx1">
                    <a:lumMod val="65000"/>
                    <a:lumOff val="35000"/>
                  </a:schemeClr>
                </a:solidFill>
                <a:latin typeface="Adobe Song Std L" panose="02020300000000000000" pitchFamily="18" charset="-128"/>
                <a:ea typeface="Adobe Song Std L" panose="02020300000000000000" pitchFamily="18" charset="-128"/>
              </a:rPr>
              <a:t> </a:t>
            </a:r>
            <a:r>
              <a:rPr lang="es-GT" sz="2400" dirty="0" smtClean="0">
                <a:solidFill>
                  <a:schemeClr val="tx1">
                    <a:lumMod val="65000"/>
                    <a:lumOff val="35000"/>
                  </a:schemeClr>
                </a:solidFill>
                <a:latin typeface="Adobe Song Std L" panose="02020300000000000000" pitchFamily="18" charset="-128"/>
                <a:ea typeface="Adobe Song Std L" panose="02020300000000000000" pitchFamily="18" charset="-128"/>
              </a:rPr>
              <a:t>que se </a:t>
            </a:r>
            <a:r>
              <a:rPr lang="es-GT" sz="2400" dirty="0">
                <a:solidFill>
                  <a:schemeClr val="tx1">
                    <a:lumMod val="65000"/>
                    <a:lumOff val="35000"/>
                  </a:schemeClr>
                </a:solidFill>
                <a:latin typeface="Adobe Song Std L" panose="02020300000000000000" pitchFamily="18" charset="-128"/>
                <a:ea typeface="Adobe Song Std L" panose="02020300000000000000" pitchFamily="18" charset="-128"/>
              </a:rPr>
              <a:t>utilizaron </a:t>
            </a:r>
            <a:r>
              <a:rPr lang="es-GT" sz="2400" dirty="0" smtClean="0">
                <a:solidFill>
                  <a:schemeClr val="tx1">
                    <a:lumMod val="65000"/>
                    <a:lumOff val="35000"/>
                  </a:schemeClr>
                </a:solidFill>
                <a:latin typeface="Adobe Song Std L" panose="02020300000000000000" pitchFamily="18" charset="-128"/>
                <a:ea typeface="Adobe Song Std L" panose="02020300000000000000" pitchFamily="18" charset="-128"/>
              </a:rPr>
              <a:t>computadoras analógicas</a:t>
            </a:r>
            <a:r>
              <a:rPr lang="es-GT" sz="2400" dirty="0">
                <a:solidFill>
                  <a:schemeClr val="tx1">
                    <a:lumMod val="65000"/>
                    <a:lumOff val="35000"/>
                  </a:schemeClr>
                </a:solidFill>
                <a:latin typeface="Adobe Song Std L" panose="02020300000000000000" pitchFamily="18" charset="-128"/>
                <a:ea typeface="Adobe Song Std L" panose="02020300000000000000" pitchFamily="18" charset="-128"/>
              </a:rPr>
              <a:t> mecánicas, orientadas a aplicaciones militares, y durante la misma se desarrolló la primera </a:t>
            </a:r>
            <a:r>
              <a:rPr lang="es-GT" sz="2400" dirty="0" smtClean="0">
                <a:solidFill>
                  <a:schemeClr val="tx1">
                    <a:lumMod val="65000"/>
                    <a:lumOff val="35000"/>
                  </a:schemeClr>
                </a:solidFill>
                <a:latin typeface="Adobe Song Std L" panose="02020300000000000000" pitchFamily="18" charset="-128"/>
                <a:ea typeface="Adobe Song Std L" panose="02020300000000000000" pitchFamily="18" charset="-128"/>
              </a:rPr>
              <a:t>computadora digital , </a:t>
            </a:r>
            <a:r>
              <a:rPr lang="es-GT" sz="2400" dirty="0">
                <a:solidFill>
                  <a:schemeClr val="tx1">
                    <a:lumMod val="65000"/>
                    <a:lumOff val="35000"/>
                  </a:schemeClr>
                </a:solidFill>
                <a:latin typeface="Adobe Song Std L" panose="02020300000000000000" pitchFamily="18" charset="-128"/>
                <a:ea typeface="Adobe Song Std L" panose="02020300000000000000" pitchFamily="18" charset="-128"/>
              </a:rPr>
              <a:t>que se llamó </a:t>
            </a:r>
            <a:r>
              <a:rPr lang="es-GT" sz="2400" dirty="0" smtClean="0">
                <a:solidFill>
                  <a:schemeClr val="tx1">
                    <a:lumMod val="65000"/>
                    <a:lumOff val="35000"/>
                  </a:schemeClr>
                </a:solidFill>
                <a:latin typeface="Adobe Song Std L" panose="02020300000000000000" pitchFamily="18" charset="-128"/>
                <a:ea typeface="Adobe Song Std L" panose="02020300000000000000" pitchFamily="18" charset="-128"/>
              </a:rPr>
              <a:t>ENIAC; </a:t>
            </a:r>
            <a:r>
              <a:rPr lang="es-GT" sz="2400" dirty="0">
                <a:solidFill>
                  <a:schemeClr val="tx1">
                    <a:lumMod val="65000"/>
                    <a:lumOff val="35000"/>
                  </a:schemeClr>
                </a:solidFill>
                <a:latin typeface="Adobe Song Std L" panose="02020300000000000000" pitchFamily="18" charset="-128"/>
                <a:ea typeface="Adobe Song Std L" panose="02020300000000000000" pitchFamily="18" charset="-128"/>
              </a:rPr>
              <a:t>ella ocupaba un enorme espacio y consumía grandes cantidades de energía, que equivalen al consumo de cientos de </a:t>
            </a:r>
            <a:r>
              <a:rPr lang="es-GT" sz="2400" dirty="0" smtClean="0">
                <a:solidFill>
                  <a:schemeClr val="tx1">
                    <a:lumMod val="65000"/>
                    <a:lumOff val="35000"/>
                  </a:schemeClr>
                </a:solidFill>
                <a:latin typeface="Adobe Song Std L" panose="02020300000000000000" pitchFamily="18" charset="-128"/>
                <a:ea typeface="Adobe Song Std L" panose="02020300000000000000" pitchFamily="18" charset="-128"/>
              </a:rPr>
              <a:t>computadoras actuales</a:t>
            </a:r>
            <a:r>
              <a:rPr lang="es-GT" sz="2400" dirty="0">
                <a:solidFill>
                  <a:schemeClr val="tx1">
                    <a:lumMod val="65000"/>
                    <a:lumOff val="35000"/>
                  </a:schemeClr>
                </a:solidFill>
                <a:latin typeface="Adobe Song Std L" panose="02020300000000000000" pitchFamily="18" charset="-128"/>
                <a:ea typeface="Adobe Song Std L" panose="02020300000000000000" pitchFamily="18" charset="-128"/>
              </a:rPr>
              <a:t> (PC</a:t>
            </a:r>
            <a:r>
              <a:rPr lang="es-GT" sz="2400" dirty="0" smtClean="0">
                <a:solidFill>
                  <a:schemeClr val="tx1">
                    <a:lumMod val="65000"/>
                    <a:lumOff val="35000"/>
                  </a:schemeClr>
                </a:solidFill>
                <a:latin typeface="Adobe Song Std L" panose="02020300000000000000" pitchFamily="18" charset="-128"/>
                <a:ea typeface="Adobe Song Std L" panose="02020300000000000000" pitchFamily="18" charset="-128"/>
              </a:rPr>
              <a:t>).</a:t>
            </a:r>
            <a:r>
              <a:rPr lang="es-GT" sz="2400" dirty="0">
                <a:solidFill>
                  <a:schemeClr val="tx1">
                    <a:lumMod val="65000"/>
                    <a:lumOff val="35000"/>
                  </a:schemeClr>
                </a:solidFill>
                <a:latin typeface="Adobe Song Std L" panose="02020300000000000000" pitchFamily="18" charset="-128"/>
                <a:ea typeface="Adobe Song Std L" panose="02020300000000000000" pitchFamily="18" charset="-128"/>
              </a:rPr>
              <a:t> Los computadores modernos están basados en </a:t>
            </a:r>
            <a:r>
              <a:rPr lang="es-GT" sz="2400" dirty="0" smtClean="0">
                <a:solidFill>
                  <a:schemeClr val="tx1">
                    <a:lumMod val="65000"/>
                    <a:lumOff val="35000"/>
                  </a:schemeClr>
                </a:solidFill>
                <a:latin typeface="Adobe Song Std L" panose="02020300000000000000" pitchFamily="18" charset="-128"/>
                <a:ea typeface="Adobe Song Std L" panose="02020300000000000000" pitchFamily="18" charset="-128"/>
              </a:rPr>
              <a:t>circuitos integrados , </a:t>
            </a:r>
            <a:r>
              <a:rPr lang="es-GT" sz="2400" dirty="0">
                <a:solidFill>
                  <a:schemeClr val="tx1">
                    <a:lumMod val="65000"/>
                    <a:lumOff val="35000"/>
                  </a:schemeClr>
                </a:solidFill>
                <a:latin typeface="Adobe Song Std L" panose="02020300000000000000" pitchFamily="18" charset="-128"/>
                <a:ea typeface="Adobe Song Std L" panose="02020300000000000000" pitchFamily="18" charset="-128"/>
              </a:rPr>
              <a:t>miles de millones de veces más veloces que las primeras máquinas, y ocupan una pequeña fracción de su </a:t>
            </a:r>
            <a:r>
              <a:rPr lang="es-GT" sz="2400" dirty="0" smtClean="0">
                <a:solidFill>
                  <a:schemeClr val="tx1">
                    <a:lumMod val="65000"/>
                    <a:lumOff val="35000"/>
                  </a:schemeClr>
                </a:solidFill>
                <a:latin typeface="Adobe Song Std L" panose="02020300000000000000" pitchFamily="18" charset="-128"/>
                <a:ea typeface="Adobe Song Std L" panose="02020300000000000000" pitchFamily="18" charset="-128"/>
              </a:rPr>
              <a:t>espacio.</a:t>
            </a:r>
            <a:r>
              <a:rPr lang="en-US" sz="2400" dirty="0">
                <a:solidFill>
                  <a:schemeClr val="tx1">
                    <a:lumMod val="65000"/>
                    <a:lumOff val="35000"/>
                  </a:schemeClr>
                </a:solidFill>
                <a:latin typeface="Adobe Song Std L" panose="02020300000000000000" pitchFamily="18" charset="-128"/>
                <a:ea typeface="Adobe Song Std L" panose="02020300000000000000" pitchFamily="18" charset="-128"/>
              </a:rPr>
              <a:t/>
            </a:r>
            <a:br>
              <a:rPr lang="en-US" sz="2400" dirty="0">
                <a:solidFill>
                  <a:schemeClr val="tx1">
                    <a:lumMod val="65000"/>
                    <a:lumOff val="35000"/>
                  </a:schemeClr>
                </a:solidFill>
                <a:latin typeface="Adobe Song Std L" panose="02020300000000000000" pitchFamily="18" charset="-128"/>
                <a:ea typeface="Adobe Song Std L" panose="02020300000000000000" pitchFamily="18" charset="-128"/>
              </a:rPr>
            </a:br>
            <a:endParaRPr lang="es-GT" sz="2400" dirty="0">
              <a:solidFill>
                <a:schemeClr val="tx1">
                  <a:lumMod val="65000"/>
                  <a:lumOff val="35000"/>
                </a:schemeClr>
              </a:solidFill>
              <a:latin typeface="Adobe Song Std L" panose="02020300000000000000" pitchFamily="18" charset="-128"/>
              <a:ea typeface="Adobe Song Std L" panose="02020300000000000000" pitchFamily="18" charset="-128"/>
              <a:cs typeface="Adobe Devanagari" panose="02040503050201020203" pitchFamily="18" charset="0"/>
            </a:endParaRPr>
          </a:p>
        </p:txBody>
      </p:sp>
    </p:spTree>
    <p:extLst>
      <p:ext uri="{BB962C8B-B14F-4D97-AF65-F5344CB8AC3E}">
        <p14:creationId xmlns:p14="http://schemas.microsoft.com/office/powerpoint/2010/main" val="3733302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59725" y="669830"/>
            <a:ext cx="7937915" cy="5974810"/>
          </a:xfrm>
        </p:spPr>
        <p:txBody>
          <a:bodyPr>
            <a:normAutofit fontScale="90000"/>
          </a:bodyPr>
          <a:lstStyle/>
          <a:p>
            <a:pPr algn="just"/>
            <a:r>
              <a:rPr lang="en-US" sz="4400" dirty="0" smtClean="0">
                <a:latin typeface="Algerian" panose="04020705040A02060702" pitchFamily="82" charset="0"/>
              </a:rPr>
              <a:t>Historia de la computadora </a:t>
            </a:r>
            <a:br>
              <a:rPr lang="en-US" sz="4400" dirty="0" smtClean="0">
                <a:latin typeface="Algerian" panose="04020705040A02060702" pitchFamily="82" charset="0"/>
              </a:rPr>
            </a:br>
            <a:r>
              <a:rPr lang="en-US" sz="4400" dirty="0" smtClean="0">
                <a:latin typeface="Algerian" panose="04020705040A02060702" pitchFamily="82" charset="0"/>
              </a:rPr>
              <a:t> </a:t>
            </a:r>
            <a:br>
              <a:rPr lang="en-US" sz="4400" dirty="0" smtClean="0">
                <a:latin typeface="Algerian" panose="04020705040A02060702" pitchFamily="82" charset="0"/>
              </a:rPr>
            </a:b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El hecho de que sea programable, le posibilita realizar una gran diversidad de tareas, esto la convierte en una máquina de propósitos generales (a diferencia, por ejemplo, de una calculadora cuyo único propósito es calcular limitadamente). Es </a:t>
            </a:r>
            <a: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t>asi </a:t>
            </a: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que, sobre la base de datos de entrada, puede realizar operaciones y resolución de problemas en las más diversas áreas del quehacer humano (administrativas, científicas, de diseño, </a:t>
            </a:r>
            <a: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t>ingenieria</a:t>
            </a: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 medicina, comunicaciones, música, etc), incluso muchas cuestiones que directamente no serían resolubles o posibles sin su intervención</a:t>
            </a:r>
            <a: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t>.</a:t>
            </a:r>
            <a:b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b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
            </a:r>
            <a:b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br>
            <a: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t>Básicamente, </a:t>
            </a: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la capacidad de una computadora depende de sus componentes hardware, en tanto que la diversidad de tareas radica mayormente en el software que admita ejecutar y contenga instalado.</a:t>
            </a:r>
            <a:b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b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Si bien esta máquina puede ser de dos tipos, </a:t>
            </a:r>
            <a: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t>analógica</a:t>
            </a: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 o </a:t>
            </a:r>
            <a: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t>digital, </a:t>
            </a: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el primer tipo es usado para pocos y muy específicos propósitos; la más difundida, utilizada y conocida es la computadora digital (de propósitos generales); de tal modo que en términos generales (incluso populares), cuando se habla de </a:t>
            </a:r>
            <a: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t>la computadora se </a:t>
            </a: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está refiriendo a computadora digital. Las hay de arquitectura mixta, llamadas </a:t>
            </a:r>
            <a: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t>computadoras hibridas , </a:t>
            </a: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siendo </a:t>
            </a:r>
            <a: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t>también estas </a:t>
            </a:r>
            <a:r>
              <a:rPr lang="es-GT" sz="1800" dirty="0">
                <a:solidFill>
                  <a:schemeClr val="tx1">
                    <a:lumMod val="65000"/>
                    <a:lumOff val="35000"/>
                  </a:schemeClr>
                </a:solidFill>
                <a:latin typeface="Adobe Song Std L" panose="02020300000000000000" pitchFamily="18" charset="-128"/>
                <a:ea typeface="Adobe Song Std L" panose="02020300000000000000" pitchFamily="18" charset="-128"/>
              </a:rPr>
              <a:t>de </a:t>
            </a:r>
            <a:r>
              <a:rPr lang="es-GT" sz="1800" dirty="0" smtClean="0">
                <a:solidFill>
                  <a:schemeClr val="tx1">
                    <a:lumMod val="65000"/>
                    <a:lumOff val="35000"/>
                  </a:schemeClr>
                </a:solidFill>
                <a:latin typeface="Adobe Song Std L" panose="02020300000000000000" pitchFamily="18" charset="-128"/>
                <a:ea typeface="Adobe Song Std L" panose="02020300000000000000" pitchFamily="18" charset="-128"/>
              </a:rPr>
              <a:t>especiales</a:t>
            </a:r>
            <a:r>
              <a:rPr lang="es-GT" sz="1600" dirty="0">
                <a:solidFill>
                  <a:schemeClr val="tx1">
                    <a:lumMod val="65000"/>
                    <a:lumOff val="35000"/>
                  </a:schemeClr>
                </a:solidFill>
                <a:latin typeface="Adobe Song Std L" panose="02020300000000000000" pitchFamily="18" charset="-128"/>
                <a:ea typeface="Adobe Song Std L" panose="02020300000000000000" pitchFamily="18" charset="-128"/>
              </a:rPr>
              <a:t>.</a:t>
            </a:r>
            <a:br>
              <a:rPr lang="es-GT" sz="1600" dirty="0">
                <a:solidFill>
                  <a:schemeClr val="tx1">
                    <a:lumMod val="65000"/>
                    <a:lumOff val="35000"/>
                  </a:schemeClr>
                </a:solidFill>
                <a:latin typeface="Adobe Song Std L" panose="02020300000000000000" pitchFamily="18" charset="-128"/>
                <a:ea typeface="Adobe Song Std L" panose="02020300000000000000" pitchFamily="18" charset="-128"/>
              </a:rPr>
            </a:br>
            <a:endParaRPr lang="es-GT" sz="1600" i="1" dirty="0">
              <a:solidFill>
                <a:schemeClr val="tx1">
                  <a:lumMod val="65000"/>
                  <a:lumOff val="35000"/>
                </a:schemeClr>
              </a:solidFill>
              <a:latin typeface="Adobe Song Std L" panose="02020300000000000000" pitchFamily="18" charset="-128"/>
              <a:ea typeface="Adobe Song Std L" panose="02020300000000000000" pitchFamily="18" charset="-128"/>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795842">
            <a:off x="588607" y="1267865"/>
            <a:ext cx="2882569" cy="1788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738" y="3680714"/>
            <a:ext cx="2758440" cy="20929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5004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0"/>
            <a:ext cx="9660571" cy="5105400"/>
          </a:xfrm>
        </p:spPr>
        <p:txBody>
          <a:bodyPr>
            <a:normAutofit fontScale="90000"/>
          </a:bodyPr>
          <a:lstStyle/>
          <a:p>
            <a:r>
              <a:rPr lang="en-US" sz="4400" dirty="0" smtClean="0">
                <a:latin typeface="Algerian" panose="04020705040A02060702" pitchFamily="82" charset="0"/>
              </a:rPr>
              <a:t>Historia de la programación</a:t>
            </a:r>
            <a:br>
              <a:rPr lang="en-US" sz="4400" dirty="0" smtClean="0">
                <a:latin typeface="Algerian" panose="04020705040A02060702" pitchFamily="82" charset="0"/>
              </a:rPr>
            </a:br>
            <a:r>
              <a:rPr lang="en-US" dirty="0">
                <a:latin typeface="Algerian" panose="04020705040A02060702" pitchFamily="82" charset="0"/>
              </a:rPr>
              <a:t/>
            </a:r>
            <a:br>
              <a:rPr lang="en-US" dirty="0">
                <a:latin typeface="Algerian" panose="04020705040A02060702" pitchFamily="82" charset="0"/>
              </a:rPr>
            </a:br>
            <a:r>
              <a:rPr lang="es-GT" sz="2000" dirty="0" smtClean="0">
                <a:latin typeface="Adobe Fangsong Std R" panose="02020400000000000000" pitchFamily="18" charset="-128"/>
                <a:ea typeface="Adobe Fangsong Std R" panose="02020400000000000000" pitchFamily="18" charset="-128"/>
              </a:rPr>
              <a:t> </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E</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s </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el proceso de diseñar, codificar, </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depurar</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 y mantener el </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código fuente</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 de </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programas de computadoras . </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El </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código </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fuente es escrito en un </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lenguaje de programación . </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El propósito de la programación es crear programas que exhiban un comportamiento deseado. El proceso de escribir </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código requiere </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pequeñas aplicaciones</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a:t>
            </a:r>
            <a:b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b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
            </a:r>
            <a:b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br>
            <a:r>
              <a:rPr lang="en-US"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
            </a:r>
            <a:br>
              <a:rPr lang="en-US"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b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Para crear un </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programa, </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y que la computadora lo interprete y ejecute las instrucciones escritas en él, debe escribirse en un </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lenguaje  de programación . </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En sus inicios las computadoras interpretaban solo instrucciones en un lenguaje específico, del más bajo nivel, conocido como </a:t>
            </a:r>
            <a:r>
              <a:rPr lang="es-GT" sz="2000" dirty="0" smtClean="0">
                <a:solidFill>
                  <a:schemeClr val="tx1">
                    <a:lumMod val="65000"/>
                    <a:lumOff val="35000"/>
                  </a:schemeClr>
                </a:solidFill>
                <a:latin typeface="Adobe Fangsong Std R" panose="02020400000000000000" pitchFamily="18" charset="-128"/>
                <a:ea typeface="Adobe Fangsong Std R" panose="02020400000000000000" pitchFamily="18" charset="-128"/>
              </a:rPr>
              <a:t>código maquina , </a:t>
            </a:r>
            <a:r>
              <a:rPr lang="es-GT"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siendo éste excesivamente complicado para programar. </a:t>
            </a:r>
            <a:r>
              <a:rPr lang="en-US" sz="2000" dirty="0">
                <a:solidFill>
                  <a:schemeClr val="tx1">
                    <a:lumMod val="65000"/>
                    <a:lumOff val="35000"/>
                  </a:schemeClr>
                </a:solidFill>
                <a:latin typeface="Adobe Fangsong Std R" panose="02020400000000000000" pitchFamily="18" charset="-128"/>
                <a:ea typeface="Adobe Fangsong Std R" panose="02020400000000000000" pitchFamily="18" charset="-128"/>
              </a:rPr>
              <a:t/>
            </a:r>
            <a:br>
              <a:rPr lang="en-US" sz="2000" dirty="0">
                <a:solidFill>
                  <a:schemeClr val="tx1">
                    <a:lumMod val="65000"/>
                    <a:lumOff val="35000"/>
                  </a:schemeClr>
                </a:solidFill>
                <a:latin typeface="Adobe Fangsong Std R" panose="02020400000000000000" pitchFamily="18" charset="-128"/>
                <a:ea typeface="Adobe Fangsong Std R" panose="02020400000000000000" pitchFamily="18" charset="-128"/>
              </a:rPr>
            </a:br>
            <a:r>
              <a:rPr lang="en-US" dirty="0" smtClean="0">
                <a:latin typeface="Adobe Fangsong Std R" panose="02020400000000000000" pitchFamily="18" charset="-128"/>
                <a:ea typeface="Adobe Fangsong Std R" panose="02020400000000000000" pitchFamily="18" charset="-128"/>
              </a:rPr>
              <a:t/>
            </a:r>
            <a:br>
              <a:rPr lang="en-US" dirty="0" smtClean="0">
                <a:latin typeface="Adobe Fangsong Std R" panose="02020400000000000000" pitchFamily="18" charset="-128"/>
                <a:ea typeface="Adobe Fangsong Std R" panose="02020400000000000000" pitchFamily="18" charset="-128"/>
              </a:rPr>
            </a:br>
            <a:endParaRPr lang="es-GT" dirty="0">
              <a:latin typeface="Algerian" panose="04020705040A02060702" pitchFamily="82"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245" y="5105400"/>
            <a:ext cx="2011680" cy="1615440"/>
          </a:xfrm>
          <a:prstGeom prst="rect">
            <a:avLst/>
          </a:prstGeom>
          <a:ln>
            <a:noFill/>
          </a:ln>
          <a:effectLst>
            <a:outerShdw blurRad="292100" dist="139700" dir="2700000" algn="tl" rotWithShape="0">
              <a:srgbClr val="333333">
                <a:alpha val="65000"/>
              </a:srgbClr>
            </a:outerShdw>
          </a:effec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7502" y="5073650"/>
            <a:ext cx="2672197" cy="1647190"/>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228" y="5394325"/>
            <a:ext cx="1869440" cy="1188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3142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15441" y="137160"/>
            <a:ext cx="6690360" cy="5775960"/>
          </a:xfrm>
        </p:spPr>
        <p:txBody>
          <a:bodyPr>
            <a:normAutofit fontScale="90000"/>
          </a:bodyPr>
          <a:lstStyle/>
          <a:p>
            <a:r>
              <a:rPr lang="en-US" sz="4000" dirty="0" smtClean="0">
                <a:latin typeface="Algerian" panose="04020705040A02060702" pitchFamily="82" charset="0"/>
              </a:rPr>
              <a:t>MANTENIMIENTO PREVENTIVO</a:t>
            </a:r>
            <a:br>
              <a:rPr lang="en-US" sz="4000" dirty="0" smtClean="0">
                <a:latin typeface="Algerian" panose="04020705040A02060702" pitchFamily="82" charset="0"/>
              </a:rPr>
            </a:br>
            <a:r>
              <a:rPr lang="es-GT" sz="2000" dirty="0">
                <a:solidFill>
                  <a:schemeClr val="tx1">
                    <a:lumMod val="65000"/>
                    <a:lumOff val="35000"/>
                  </a:schemeClr>
                </a:solidFill>
                <a:latin typeface="Adobe Song Std L" panose="02020300000000000000" pitchFamily="18" charset="-128"/>
                <a:ea typeface="Adobe Song Std L" panose="02020300000000000000" pitchFamily="18" charset="-128"/>
              </a:rPr>
              <a:t>En las operaciones de </a:t>
            </a:r>
            <a:r>
              <a:rPr lang="es-GT" sz="2000" dirty="0" smtClean="0">
                <a:solidFill>
                  <a:schemeClr val="tx1">
                    <a:lumMod val="65000"/>
                    <a:lumOff val="35000"/>
                  </a:schemeClr>
                </a:solidFill>
                <a:latin typeface="Adobe Song Std L" panose="02020300000000000000" pitchFamily="18" charset="-128"/>
                <a:ea typeface="Adobe Song Std L" panose="02020300000000000000" pitchFamily="18" charset="-128"/>
              </a:rPr>
              <a:t>mantenimiento , </a:t>
            </a:r>
            <a:r>
              <a:rPr lang="es-GT" sz="2000" dirty="0">
                <a:solidFill>
                  <a:schemeClr val="tx1">
                    <a:lumMod val="65000"/>
                    <a:lumOff val="35000"/>
                  </a:schemeClr>
                </a:solidFill>
                <a:latin typeface="Adobe Song Std L" panose="02020300000000000000" pitchFamily="18" charset="-128"/>
                <a:ea typeface="Adobe Song Std L" panose="02020300000000000000" pitchFamily="18" charset="-128"/>
              </a:rPr>
              <a:t>el </a:t>
            </a:r>
            <a:r>
              <a:rPr lang="es-GT" sz="2000" dirty="0" smtClean="0">
                <a:solidFill>
                  <a:schemeClr val="tx1">
                    <a:lumMod val="65000"/>
                    <a:lumOff val="35000"/>
                  </a:schemeClr>
                </a:solidFill>
                <a:latin typeface="Adobe Song Std L" panose="02020300000000000000" pitchFamily="18" charset="-128"/>
                <a:ea typeface="Adobe Song Std L" panose="02020300000000000000" pitchFamily="18" charset="-128"/>
              </a:rPr>
              <a:t>mantenimiento preventivo </a:t>
            </a:r>
            <a:r>
              <a:rPr lang="es-GT" sz="2000" dirty="0">
                <a:solidFill>
                  <a:schemeClr val="tx1">
                    <a:lumMod val="65000"/>
                    <a:lumOff val="35000"/>
                  </a:schemeClr>
                </a:solidFill>
                <a:latin typeface="Adobe Song Std L" panose="02020300000000000000" pitchFamily="18" charset="-128"/>
                <a:ea typeface="Adobe Song Std L" panose="02020300000000000000" pitchFamily="18" charset="-128"/>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sz="2000" dirty="0" smtClean="0">
                <a:solidFill>
                  <a:schemeClr val="tx1">
                    <a:lumMod val="65000"/>
                    <a:lumOff val="35000"/>
                  </a:schemeClr>
                </a:solidFill>
                <a:latin typeface="Adobe Song Std L" panose="02020300000000000000" pitchFamily="18" charset="-128"/>
                <a:ea typeface="Adobe Song Std L" panose="02020300000000000000" pitchFamily="18" charset="-128"/>
              </a:rPr>
              <a:t>mantenimiento correctivo</a:t>
            </a:r>
            <a:r>
              <a:rPr lang="es-GT" sz="2000" dirty="0">
                <a:solidFill>
                  <a:schemeClr val="tx1">
                    <a:lumMod val="65000"/>
                    <a:lumOff val="35000"/>
                  </a:schemeClr>
                </a:solidFill>
                <a:latin typeface="Adobe Song Std L" panose="02020300000000000000" pitchFamily="18" charset="-128"/>
                <a:ea typeface="Adobe Song Std L" panose="02020300000000000000" pitchFamily="18" charset="-128"/>
              </a:rPr>
              <a:t> que repara o pone en condiciones de funcionamiento aquellos que dejaron de funcionar o están dañados.</a:t>
            </a:r>
            <a:br>
              <a:rPr lang="es-GT" sz="2000" dirty="0">
                <a:solidFill>
                  <a:schemeClr val="tx1">
                    <a:lumMod val="65000"/>
                    <a:lumOff val="35000"/>
                  </a:schemeClr>
                </a:solidFill>
                <a:latin typeface="Adobe Song Std L" panose="02020300000000000000" pitchFamily="18" charset="-128"/>
                <a:ea typeface="Adobe Song Std L" panose="02020300000000000000" pitchFamily="18" charset="-128"/>
              </a:rPr>
            </a:br>
            <a:r>
              <a:rPr lang="es-GT" sz="2000" dirty="0">
                <a:solidFill>
                  <a:schemeClr val="tx1">
                    <a:lumMod val="65000"/>
                    <a:lumOff val="35000"/>
                  </a:schemeClr>
                </a:solidFill>
                <a:latin typeface="Adobe Song Std L" panose="02020300000000000000" pitchFamily="18" charset="-128"/>
                <a:ea typeface="Adobe Song Std L" panose="02020300000000000000" pitchFamily="18" charset="-128"/>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br>
              <a:rPr lang="es-GT" sz="2000" dirty="0">
                <a:solidFill>
                  <a:schemeClr val="tx1">
                    <a:lumMod val="65000"/>
                    <a:lumOff val="35000"/>
                  </a:schemeClr>
                </a:solidFill>
                <a:latin typeface="Adobe Song Std L" panose="02020300000000000000" pitchFamily="18" charset="-128"/>
                <a:ea typeface="Adobe Song Std L" panose="02020300000000000000" pitchFamily="18" charset="-128"/>
              </a:rPr>
            </a:br>
            <a:r>
              <a:rPr lang="es-GT" sz="2000" dirty="0">
                <a:solidFill>
                  <a:schemeClr val="tx1">
                    <a:lumMod val="65000"/>
                    <a:lumOff val="35000"/>
                  </a:schemeClr>
                </a:solidFill>
                <a:latin typeface="Adobe Song Std L" panose="02020300000000000000" pitchFamily="18" charset="-128"/>
                <a:ea typeface="Adobe Song Std L" panose="02020300000000000000" pitchFamily="18" charset="-128"/>
              </a:rPr>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r>
              <a:rPr lang="es-GT" sz="2000" dirty="0">
                <a:latin typeface="Adobe Song Std L" panose="02020300000000000000" pitchFamily="18" charset="-128"/>
                <a:ea typeface="Adobe Song Std L" panose="02020300000000000000" pitchFamily="18" charset="-128"/>
              </a:rPr>
              <a:t/>
            </a:r>
            <a:br>
              <a:rPr lang="es-GT" sz="2000" dirty="0">
                <a:latin typeface="Adobe Song Std L" panose="02020300000000000000" pitchFamily="18" charset="-128"/>
                <a:ea typeface="Adobe Song Std L" panose="02020300000000000000" pitchFamily="18" charset="-128"/>
              </a:rPr>
            </a:br>
            <a:endParaRPr lang="es-GT" sz="2000" dirty="0">
              <a:latin typeface="Adobe Song Std L" panose="02020300000000000000" pitchFamily="18" charset="-128"/>
              <a:ea typeface="Adobe Song Std L" panose="02020300000000000000" pitchFamily="18" charset="-128"/>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10363">
            <a:off x="9642282" y="502920"/>
            <a:ext cx="2372119" cy="1346834"/>
          </a:xfrm>
          <a:prstGeom prst="rect">
            <a:avLst/>
          </a:prstGeom>
          <a:ln>
            <a:noFill/>
          </a:ln>
          <a:effectLst>
            <a:outerShdw blurRad="292100" dist="139700" dir="2700000" algn="tl" rotWithShape="0">
              <a:srgbClr val="333333">
                <a:alpha val="65000"/>
              </a:srgbClr>
            </a:outerShdw>
          </a:effectLst>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047442">
            <a:off x="9433730" y="2866410"/>
            <a:ext cx="2448924" cy="1571502"/>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51214">
            <a:off x="9341651" y="5134387"/>
            <a:ext cx="2380469" cy="14427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5955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4800" dirty="0" smtClean="0">
                <a:latin typeface="Algerian" panose="04020705040A02060702" pitchFamily="82" charset="0"/>
              </a:rPr>
              <a:t>Mantenimiento preventivo</a:t>
            </a:r>
            <a:endParaRPr lang="es-GT" sz="4800" dirty="0">
              <a:latin typeface="Algerian" panose="04020705040A02060702" pitchFamily="82" charset="0"/>
            </a:endParaRPr>
          </a:p>
        </p:txBody>
      </p:sp>
      <p:graphicFrame>
        <p:nvGraphicFramePr>
          <p:cNvPr id="3" name="Diagrama 2"/>
          <p:cNvGraphicFramePr/>
          <p:nvPr>
            <p:extLst>
              <p:ext uri="{D42A27DB-BD31-4B8C-83A1-F6EECF244321}">
                <p14:modId xmlns:p14="http://schemas.microsoft.com/office/powerpoint/2010/main" val="3917352461"/>
              </p:ext>
            </p:extLst>
          </p:nvPr>
        </p:nvGraphicFramePr>
        <p:xfrm>
          <a:off x="2331720" y="2407920"/>
          <a:ext cx="7828280" cy="3730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4027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3640" y="883190"/>
            <a:ext cx="9386251" cy="5410930"/>
          </a:xfrm>
        </p:spPr>
        <p:txBody>
          <a:bodyPr>
            <a:normAutofit/>
          </a:bodyPr>
          <a:lstStyle/>
          <a:p>
            <a:pPr algn="ctr"/>
            <a:r>
              <a:rPr lang="en-US" sz="6600" dirty="0" smtClean="0">
                <a:latin typeface="Algerian" panose="04020705040A02060702" pitchFamily="82" charset="0"/>
              </a:rPr>
              <a:t>Conclusión</a:t>
            </a:r>
            <a:br>
              <a:rPr lang="en-US" sz="6600" dirty="0" smtClean="0">
                <a:latin typeface="Algerian" panose="04020705040A02060702" pitchFamily="82" charset="0"/>
              </a:rPr>
            </a:br>
            <a:r>
              <a:rPr lang="en-US" sz="6600" dirty="0">
                <a:solidFill>
                  <a:schemeClr val="tx1">
                    <a:lumMod val="50000"/>
                    <a:lumOff val="50000"/>
                  </a:schemeClr>
                </a:solidFill>
                <a:latin typeface="Algerian" panose="04020705040A02060702" pitchFamily="82" charset="0"/>
              </a:rPr>
              <a:t/>
            </a:r>
            <a:br>
              <a:rPr lang="en-US" sz="6600" dirty="0">
                <a:solidFill>
                  <a:schemeClr val="tx1">
                    <a:lumMod val="50000"/>
                    <a:lumOff val="50000"/>
                  </a:schemeClr>
                </a:solidFill>
                <a:latin typeface="Algerian" panose="04020705040A02060702" pitchFamily="82" charset="0"/>
              </a:rPr>
            </a:br>
            <a:r>
              <a:rPr lang="en-US" sz="2400" dirty="0">
                <a:solidFill>
                  <a:schemeClr val="tx1">
                    <a:lumMod val="50000"/>
                    <a:lumOff val="50000"/>
                  </a:schemeClr>
                </a:solidFill>
                <a:latin typeface="Adobe Song Std L" panose="02020300000000000000" pitchFamily="18" charset="-128"/>
                <a:ea typeface="Adobe Song Std L" panose="02020300000000000000" pitchFamily="18" charset="-128"/>
                <a:cs typeface="Adobe Devanagari" panose="02040503050201020203" pitchFamily="18" charset="0"/>
              </a:rPr>
              <a:t>M</a:t>
            </a:r>
            <a:r>
              <a:rPr lang="en-US" sz="2400" dirty="0" smtClean="0">
                <a:solidFill>
                  <a:schemeClr val="tx1">
                    <a:lumMod val="50000"/>
                    <a:lumOff val="50000"/>
                  </a:schemeClr>
                </a:solidFill>
                <a:latin typeface="Adobe Song Std L" panose="02020300000000000000" pitchFamily="18" charset="-128"/>
                <a:ea typeface="Adobe Song Std L" panose="02020300000000000000" pitchFamily="18" charset="-128"/>
                <a:cs typeface="Adobe Devanagari" panose="02040503050201020203" pitchFamily="18" charset="0"/>
              </a:rPr>
              <a:t>i presente  trabajo se lleva acabo sobre las historias de la computacion y programacion ya que aprendemos de cada uno de estos temas ya que son de suma importancia saber como </a:t>
            </a:r>
            <a:r>
              <a:rPr lang="en-US" sz="2400" dirty="0" err="1" smtClean="0">
                <a:solidFill>
                  <a:schemeClr val="tx1">
                    <a:lumMod val="50000"/>
                    <a:lumOff val="50000"/>
                  </a:schemeClr>
                </a:solidFill>
                <a:latin typeface="Adobe Song Std L" panose="02020300000000000000" pitchFamily="18" charset="-128"/>
                <a:ea typeface="Adobe Song Std L" panose="02020300000000000000" pitchFamily="18" charset="-128"/>
                <a:cs typeface="Adobe Devanagari" panose="02040503050201020203" pitchFamily="18" charset="0"/>
              </a:rPr>
              <a:t>fueron</a:t>
            </a:r>
            <a:r>
              <a:rPr lang="en-US" sz="2400" dirty="0" smtClean="0">
                <a:solidFill>
                  <a:schemeClr val="tx1">
                    <a:lumMod val="50000"/>
                    <a:lumOff val="50000"/>
                  </a:schemeClr>
                </a:solidFill>
                <a:latin typeface="Adobe Song Std L" panose="02020300000000000000" pitchFamily="18" charset="-128"/>
                <a:ea typeface="Adobe Song Std L" panose="02020300000000000000" pitchFamily="18" charset="-128"/>
                <a:cs typeface="Adobe Devanagari" panose="02040503050201020203" pitchFamily="18" charset="0"/>
              </a:rPr>
              <a:t> creadas las computadoras y como fue la gran historia de la programacion. </a:t>
            </a:r>
            <a:endParaRPr lang="es-GT" sz="2400" dirty="0">
              <a:solidFill>
                <a:schemeClr val="tx1">
                  <a:lumMod val="50000"/>
                  <a:lumOff val="50000"/>
                </a:schemeClr>
              </a:solidFill>
              <a:latin typeface="Adobe Song Std L" panose="02020300000000000000" pitchFamily="18" charset="-128"/>
              <a:ea typeface="Adobe Song Std L" panose="02020300000000000000" pitchFamily="18" charset="-128"/>
              <a:cs typeface="Adobe Devanagari" panose="02040503050201020203" pitchFamily="18" charset="0"/>
            </a:endParaRPr>
          </a:p>
        </p:txBody>
      </p:sp>
    </p:spTree>
    <p:extLst>
      <p:ext uri="{BB962C8B-B14F-4D97-AF65-F5344CB8AC3E}">
        <p14:creationId xmlns:p14="http://schemas.microsoft.com/office/powerpoint/2010/main" val="31939959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110</TotalTime>
  <Words>16</Words>
  <Application>Microsoft Office PowerPoint</Application>
  <PresentationFormat>Panorámica</PresentationFormat>
  <Paragraphs>7</Paragraphs>
  <Slides>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vt:i4>
      </vt:variant>
    </vt:vector>
  </HeadingPairs>
  <TitlesOfParts>
    <vt:vector size="16" baseType="lpstr">
      <vt:lpstr>Adobe Fangsong Std R</vt:lpstr>
      <vt:lpstr>Adobe Song Std L</vt:lpstr>
      <vt:lpstr>Adobe Caslon Pro</vt:lpstr>
      <vt:lpstr>Adobe Devanagari</vt:lpstr>
      <vt:lpstr>Algerian</vt:lpstr>
      <vt:lpstr>Arial</vt:lpstr>
      <vt:lpstr>Century Gothic</vt:lpstr>
      <vt:lpstr>Wingdings 3</vt:lpstr>
      <vt:lpstr>Ion</vt:lpstr>
      <vt:lpstr>Establecimiento:           Liceo Compu – market  Nombre:           Glinys stacy morales portillo.  Grado: Quinto bachillerato en computación con orientación científica.  Sección: “A”.  materia: Computación .  Clave: 22.   </vt:lpstr>
      <vt:lpstr>Introducción Mi presente trabajo se trata sobre las historias de la computacion y la programacion el cual lleva acabo los temas mas importantes como  la  segunda guerra mundial que se utilizaron computadoras analógicas mecánicas, orientadas a aplicaciones militares, y durante la misma se desarrolló la primera computadora digital , que se llamó ENIAC; ella ocupaba un enorme espacio y consumía grandes cantidades de energía, que equivalen al consumo de cientos de computadoras actuales (PC). Los computadores modernos están basados en circuitos integrados , miles de millones de veces más veloces que las primeras máquinas, y ocupan una pequeña fracción de su espacio. </vt:lpstr>
      <vt:lpstr>Historia de la computadora    El hecho de que sea programable, le posibilita realizar una gran diversidad de tareas, esto la convierte en una máquina de propósitos generales (a diferencia, por ejemplo, de una calculadora cuyo único propósito es calcular limitadamente). Es asi que, sobre la base de datos de entrada, puede realizar operaciones y resolución de problemas en las más diversas áreas del quehacer humano (administrativas, científicas, de diseño, ingenieria, medicina, comunicaciones, música, etc), incluso muchas cuestiones que directamente no serían resolubles o posibles sin su intervención.  Básicamente, la capacidad de una computadora depende de sus componentes hardware, en tanto que la diversidad de tareas radica mayormente en el software que admita ejecutar y contenga instalado. Si bien esta máquina puede ser de dos tipos, analógica o digital, el primer tipo es usado para pocos y muy específicos propósitos; la más difundida, utilizada y conocida es la computadora digital (de propósitos generales); de tal modo que en términos generales (incluso populares), cuando se habla de la computadora se está refiriendo a computadora digital. Las hay de arquitectura mixta, llamadas computadoras hibridas , siendo también estas de especiales. </vt:lpstr>
      <vt:lpstr>Historia de la programación   Es el proceso de diseñar, codificar, depurar y mantener el código fuente de programas de computadoras . El código fuente es escrito en un lenguaje de programación . El propósito de la programación es crear programas que exhiban un comportamiento deseado. El proceso de escribir código requiere frecuentemente conocimientos en varias áreas distintas, además del dominio del lenguaje a utilizar, algoritmos especializados y lógica formal. Programar no involucra necesariamente otras tareas tales como el análisis y diseño de la aplicación (pero sí el diseño del código), aunque sí suelen estar fusionadas en el desarrollo de pequeñas aplicaciones.   Para crear un programa, y que la computadora lo interprete y ejecute las instrucciones escritas en él, debe escribirse en un lenguaje  de programación . En sus inicios las computadoras interpretaban solo instrucciones en un lenguaje específico, del más bajo nivel, conocido como código maquina , siendo éste excesivamente complicado para programar.   </vt:lpstr>
      <vt:lpstr>MANTENIMIENTO PREVENTIVO En las operaciones de mantenimiento ,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 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 Algunos de los métodos más habituales para determinar que procesos de mantenimiento preventivo deben llevarse a cabo son las recomendaciones de los fabricantes, la legislación vigente, las recomendaciones de expertos y las acciones llevadas a cabo sobre activos similares. </vt:lpstr>
      <vt:lpstr>Mantenimiento preventivo</vt:lpstr>
      <vt:lpstr>Conclusión  Mi presente  trabajo se lleva acabo sobre las historias de la computacion y programacion ya que aprendemos de cada uno de estos temas ya que son de suma importancia saber como fueron creadas las computadoras y como fue la gran historia de la programacion.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Establecimiento:           Liceo Compu – market  Nombre:           glinys stacy morales portillo.  Grado: quinto bachillerato en computacion con orientacion cientifica</dc:title>
  <dc:creator>estudiante de Liceo Compu-market</dc:creator>
  <cp:lastModifiedBy>estudiante de Liceo Compu-market</cp:lastModifiedBy>
  <cp:revision>14</cp:revision>
  <dcterms:created xsi:type="dcterms:W3CDTF">2017-04-19T18:50:45Z</dcterms:created>
  <dcterms:modified xsi:type="dcterms:W3CDTF">2017-04-19T21:19:31Z</dcterms:modified>
</cp:coreProperties>
</file>