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181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02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360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277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16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93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091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594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391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9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0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20D8E-7CD4-441F-B2A7-C29763AC3E96}" type="datetimeFigureOut">
              <a:rPr lang="es-MX" smtClean="0"/>
              <a:t>31/05/2017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BCF67-715A-4FF1-8CDA-F7D79C368F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058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19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6 Imagen" descr="La imagen puede contener: 8 personas, personas de pie y calzad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96752"/>
            <a:ext cx="2520280" cy="216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343229" y="1196752"/>
            <a:ext cx="4572000" cy="55517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1400" b="1" dirty="0">
                <a:ea typeface="Calibri"/>
                <a:cs typeface="Times New Roman"/>
              </a:rPr>
              <a:t>Del 16 al 21 de Mayo de 2017 se llevó a cabo la XXII Olimpiada Mexicana de Informática que este año tuvo como sede la Cd. de Querétaro; en la cual participó el alumno LUIS GERARDO ORTIZ CRUZ del grupo 3105 de Plantel Fundación Azteca representando a la Ciudad de México, obteniendo la medalla de Oro a Nivel Nacional en la categoría de secundarias.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1400" b="1" dirty="0">
                <a:ea typeface="Calibri"/>
                <a:cs typeface="Times New Roman"/>
              </a:rPr>
              <a:t>En la olimpiada pasada OMI 2016 con sede en Veracruz Luis Gerardo representó a la Ciudad de México y </a:t>
            </a:r>
            <a:r>
              <a:rPr lang="es-MX" sz="1400" b="1" dirty="0" smtClean="0">
                <a:ea typeface="Calibri"/>
                <a:cs typeface="Times New Roman"/>
              </a:rPr>
              <a:t>ganó la</a:t>
            </a:r>
            <a:r>
              <a:rPr lang="es-MX" sz="1400" b="1" dirty="0" smtClean="0">
                <a:ea typeface="Calibri"/>
                <a:cs typeface="Times New Roman"/>
              </a:rPr>
              <a:t> </a:t>
            </a:r>
            <a:r>
              <a:rPr lang="es-MX" sz="1400" b="1" dirty="0">
                <a:ea typeface="Calibri"/>
                <a:cs typeface="Times New Roman"/>
              </a:rPr>
              <a:t>medalla de Plata a Nivel Nacional, este año se demostró  así mismo que con perseverancia y dedicación se llega a la meta.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MX" sz="1400" b="1" dirty="0">
                <a:ea typeface="Calibri"/>
                <a:cs typeface="Times New Roman"/>
              </a:rPr>
              <a:t>La </a:t>
            </a:r>
            <a:r>
              <a:rPr lang="es-MX" sz="1400" b="1" dirty="0" smtClean="0">
                <a:ea typeface="Calibri"/>
                <a:cs typeface="Times New Roman"/>
              </a:rPr>
              <a:t>(OMI) </a:t>
            </a:r>
            <a:r>
              <a:rPr lang="es-MX" sz="1400" b="1" dirty="0">
                <a:ea typeface="Calibri"/>
                <a:cs typeface="Times New Roman"/>
              </a:rPr>
              <a:t>Olimpiada Mexicana de Informática es un concurso a nivel nacional para jóvenes de </a:t>
            </a:r>
            <a:r>
              <a:rPr lang="es-MX" sz="1400" b="1" dirty="0">
                <a:ea typeface="Calibri"/>
                <a:cs typeface="Times New Roman"/>
              </a:rPr>
              <a:t>s</a:t>
            </a:r>
            <a:r>
              <a:rPr lang="es-MX" sz="1400" b="1" dirty="0" smtClean="0">
                <a:ea typeface="Calibri"/>
                <a:cs typeface="Times New Roman"/>
              </a:rPr>
              <a:t>ecundaria </a:t>
            </a:r>
            <a:r>
              <a:rPr lang="es-MX" sz="1400" b="1" dirty="0">
                <a:ea typeface="Calibri"/>
                <a:cs typeface="Times New Roman"/>
              </a:rPr>
              <a:t>y </a:t>
            </a:r>
            <a:r>
              <a:rPr lang="es-MX" sz="1400" b="1" dirty="0" smtClean="0">
                <a:ea typeface="Calibri"/>
                <a:cs typeface="Times New Roman"/>
              </a:rPr>
              <a:t>preparatoria  </a:t>
            </a:r>
            <a:r>
              <a:rPr lang="es-MX" sz="1400" b="1" dirty="0">
                <a:ea typeface="Calibri"/>
                <a:cs typeface="Times New Roman"/>
              </a:rPr>
              <a:t>con facilidad para resolver problemas prácticos mediante la lógica, los algoritmos y la programación de las computadoras, que busca encontrar a los mejores programadores jóvenes del país. Se realizaron dos exámenes con una duración de cinco horas cada uno en las instalaciones del Tecnológico de Monterrey, Campus Querétaro”.</a:t>
            </a:r>
          </a:p>
        </p:txBody>
      </p:sp>
      <p:sp>
        <p:nvSpPr>
          <p:cNvPr id="10" name="9 Cinta perforada"/>
          <p:cNvSpPr/>
          <p:nvPr/>
        </p:nvSpPr>
        <p:spPr>
          <a:xfrm>
            <a:off x="539552" y="19392"/>
            <a:ext cx="8136904" cy="1224136"/>
          </a:xfrm>
          <a:prstGeom prst="flowChartPunchedTap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s-MX" sz="1600" b="1" dirty="0">
                <a:solidFill>
                  <a:prstClr val="black"/>
                </a:solidFill>
                <a:ea typeface="Calibri"/>
                <a:cs typeface="Times New Roman"/>
              </a:rPr>
              <a:t>LUIS GERARDO ORTIZ CRUZ DE SECUNDARIA  DE PLANTEL FUNDACIÓN AZTECA,  PRIMER LUGAR NACIONAL EN LA XXII OLIMPIADA MEXICANA DE INFORMÁTICA (OMI) 2017.</a:t>
            </a:r>
            <a:endParaRPr lang="es-MX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pic>
        <p:nvPicPr>
          <p:cNvPr id="13" name="12 Imagen" descr="C:\Users\-Huicho-.Luis.000\Documents\Isabel\Queretaro\20170520_151557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86068" y="2705222"/>
            <a:ext cx="1944216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10 CuadroTexto"/>
          <p:cNvSpPr txBox="1"/>
          <p:nvPr/>
        </p:nvSpPr>
        <p:spPr>
          <a:xfrm>
            <a:off x="5076056" y="508518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latin typeface="Bernard MT Condensed" pitchFamily="18" charset="0"/>
              </a:rPr>
              <a:t>¡FELICIDADES LUIS GERARDO!</a:t>
            </a:r>
            <a:endParaRPr lang="es-MX" b="1" dirty="0">
              <a:latin typeface="Bernard MT Condensed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5853034"/>
            <a:ext cx="2232247" cy="58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413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217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Hortencia</dc:creator>
  <cp:lastModifiedBy>Hortencia</cp:lastModifiedBy>
  <cp:revision>5</cp:revision>
  <dcterms:created xsi:type="dcterms:W3CDTF">2017-05-30T15:31:19Z</dcterms:created>
  <dcterms:modified xsi:type="dcterms:W3CDTF">2017-05-31T20:25:41Z</dcterms:modified>
</cp:coreProperties>
</file>