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33B-49E6-E09F-ABA6-747C25D35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C4F14-2C4C-1FE1-8009-64E58C9FA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1BE6-28BE-BCAE-4306-BEC0F500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E43B-2400-7D51-7454-3DDC764D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4F9E-20D3-ED18-FCCA-84DD7A34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2CE9-00DD-D4AC-73D7-B98BF499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26E6A-D099-D01F-0576-D59D7DA5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4BC44-C052-1F83-0AF7-B93FBCDF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2F4F-A38E-351C-A0D8-1FB8D4E6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651F-1432-72BD-F844-25B8744B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4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4536A-69BB-F4D7-896F-2DF3DE5CD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699A-D884-1EB4-B16F-AC4DBB4A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9DFE-6A1C-AA20-5F05-78F280FA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2DD9-2C00-5093-31F8-A279054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AC1C-AF5A-5FD0-D8CF-2F9578F0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4B57-962D-33CD-2E15-10766811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67A6-EB62-A99C-7847-4047B97C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40BA-0CBA-8E45-623E-997F9C5B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18FB-773B-0BDE-548F-9B19607A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3947-8DD5-EC55-1461-1EEB51DE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DEE3-0AB5-8632-BB9F-5A2B0A59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0620-A33E-5C5B-BCF5-7F6448F2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E636-3E7E-EF5B-3EDD-00D4E0A0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F52A-897C-12A1-CB10-2CE6E8DE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2903-25F8-B47A-2161-721B0AE3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D99E-B718-7FE0-CA82-2B17BC4A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A895-5031-BCB2-5DBA-AC6C3A2E6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069C1-88FC-677F-AACF-DD320A610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DBFE-C76B-2CDC-0A9D-024A5E0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4F99-5C14-731D-EE29-3BCC4021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26D5-C2D2-9CB0-C9A0-23F889CC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D86-1437-F748-A6F0-C344A37F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CFF6-ACC9-33C1-BEBC-E4C4CD61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5DBD-E83B-1767-A35D-69C8F7ED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31E25-DB8E-01F7-E7EC-3D2155C06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8D1A7-A1F2-CC8E-2CE1-514A1179C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C042C-EAD3-239E-E781-A4EAFEDD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52BFE-E732-41D2-29D3-558C5C9D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C81EF-1C1B-FC20-AA2D-358DA0C5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37C5-8E69-E7D9-162C-BE20BE36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700B1-FD5E-175B-4328-D248529C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7924-0EF1-3C2B-47F3-A72E1261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7AE8D-1A79-B575-C546-E89860CD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8BDA8-4B26-A2F1-8BC5-E0C1198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F5E34-5A0B-15D4-8306-99CF968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B3732-1FA5-04AF-3EC2-3EC7094B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E45B-1B63-E689-BAE1-A7E30059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0454-0720-BFA9-C00C-1B3224EC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654F2-7015-A85A-54EB-D14261E3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E34D5-A438-F4D3-C998-C5F68275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9B03D-AAC2-09D4-4227-88CD2C64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C8360-04A2-DA4C-D61E-6658247A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E93B-B0D5-6E94-9E17-1EECBBB6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4C3F8-C7DC-930A-CB23-43FD37C1E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BF246-599C-0AC2-135B-D93FCC34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9117-32C0-5EEF-B344-96EF70F8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B916-EF14-EB5F-2D07-4A88F64F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536CB-9F68-BEE7-9FA2-F9EF9F7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2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82F12-6774-954F-B447-BC4AC92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88F6B-D4D5-36A7-0CA4-4FBC8A89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E734-75A4-D234-B1A1-442E95D4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45D46-EB11-4999-B87B-DCCC2D7E81B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BBBB-2626-27AD-D8F9-A6C0DC13A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8E85-5D13-C984-66F8-F422DB0FC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A3DB7-B14B-4BCC-BFE2-72170980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7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0E0D-EDCB-4806-6BB2-55137854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Landing club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8725-8B8E-EA02-A214-2C4E4B37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3" y="5572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Loan default can happen due to number of factors. After analyzing the excel, I identified following categories to be of interest: grade, </a:t>
            </a:r>
            <a:r>
              <a:rPr lang="en-US" dirty="0" err="1"/>
              <a:t>verification_status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r>
              <a:rPr lang="en-US" dirty="0"/>
              <a:t>, </a:t>
            </a:r>
            <a:r>
              <a:rPr lang="en-US" dirty="0" err="1"/>
              <a:t>dti</a:t>
            </a:r>
            <a:r>
              <a:rPr lang="en-US" dirty="0"/>
              <a:t>, homeownership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wasn’t able to fully decode </a:t>
            </a:r>
            <a:r>
              <a:rPr lang="en-US" dirty="0" err="1"/>
              <a:t>dti</a:t>
            </a:r>
            <a:r>
              <a:rPr lang="en-US" dirty="0"/>
              <a:t> as main category (needed more time for analysis).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8E77B8-C9C5-6FEB-FA75-AC7B18793A77}"/>
              </a:ext>
            </a:extLst>
          </p:cNvPr>
          <p:cNvSpPr txBox="1"/>
          <p:nvPr/>
        </p:nvSpPr>
        <p:spPr>
          <a:xfrm>
            <a:off x="270387" y="56138"/>
            <a:ext cx="11651225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Following can be main categories of loan default: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Service length </a:t>
            </a:r>
            <a:r>
              <a:rPr lang="en-US" sz="3600" dirty="0"/>
              <a:t>: 1,2,3 and 10+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Purpose of loan</a:t>
            </a:r>
            <a:r>
              <a:rPr lang="en-US" sz="3600" dirty="0"/>
              <a:t> : </a:t>
            </a:r>
            <a:r>
              <a:rPr lang="en-US" sz="3600" dirty="0" err="1"/>
              <a:t>debt_consolidation</a:t>
            </a:r>
            <a:r>
              <a:rPr lang="en-US" sz="3600" dirty="0"/>
              <a:t> (top category), others, </a:t>
            </a:r>
            <a:r>
              <a:rPr lang="en-US" sz="3600" dirty="0" err="1"/>
              <a:t>credit_card</a:t>
            </a:r>
            <a:r>
              <a:rPr lang="en-US" sz="3600" dirty="0"/>
              <a:t>, </a:t>
            </a:r>
            <a:r>
              <a:rPr lang="en-US" sz="3600" dirty="0" err="1"/>
              <a:t>small_business</a:t>
            </a:r>
            <a:r>
              <a:rPr lang="en-US" sz="3600" dirty="0"/>
              <a:t> and </a:t>
            </a:r>
            <a:r>
              <a:rPr lang="en-US" sz="3600" dirty="0" err="1"/>
              <a:t>home_improvement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loan amount </a:t>
            </a:r>
            <a:r>
              <a:rPr lang="en-US" sz="3600" dirty="0"/>
              <a:t>: 10000-15000 loan amount range .Again, distribution of purpose is </a:t>
            </a:r>
            <a:r>
              <a:rPr lang="en-US" sz="3600" dirty="0" err="1"/>
              <a:t>debt_consolidation</a:t>
            </a:r>
            <a:r>
              <a:rPr lang="en-US" sz="3600" dirty="0"/>
              <a:t> (top category), others, </a:t>
            </a:r>
            <a:r>
              <a:rPr lang="en-US" sz="3600" dirty="0" err="1"/>
              <a:t>credit_card</a:t>
            </a:r>
            <a:r>
              <a:rPr lang="en-US" sz="3600" dirty="0"/>
              <a:t>, </a:t>
            </a:r>
            <a:r>
              <a:rPr lang="en-US" sz="3600" dirty="0" err="1"/>
              <a:t>small_business</a:t>
            </a:r>
            <a:r>
              <a:rPr lang="en-US" sz="3600" dirty="0"/>
              <a:t> and </a:t>
            </a:r>
            <a:r>
              <a:rPr lang="en-US" sz="3600" dirty="0" err="1"/>
              <a:t>home_improvement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loan grades </a:t>
            </a:r>
            <a:r>
              <a:rPr lang="en-US" sz="3600" dirty="0"/>
              <a:t>: B,C,D,E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home ownership </a:t>
            </a:r>
            <a:r>
              <a:rPr lang="en-US" sz="3600" dirty="0"/>
              <a:t>: rent and mortgage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loan verification status </a:t>
            </a:r>
            <a:r>
              <a:rPr lang="en-US" sz="3600" dirty="0"/>
              <a:t>: not verified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943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Landing club case study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Ranjan</dc:creator>
  <cp:lastModifiedBy>Nishant Ranjan</cp:lastModifiedBy>
  <cp:revision>3</cp:revision>
  <dcterms:created xsi:type="dcterms:W3CDTF">2024-10-02T18:12:59Z</dcterms:created>
  <dcterms:modified xsi:type="dcterms:W3CDTF">2024-10-02T18:25:07Z</dcterms:modified>
</cp:coreProperties>
</file>