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2" r:id="rId6"/>
    <p:sldId id="293" r:id="rId7"/>
    <p:sldId id="283" r:id="rId8"/>
    <p:sldId id="291" r:id="rId9"/>
    <p:sldId id="297" r:id="rId10"/>
    <p:sldId id="298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0666D-8BB4-4216-9586-2EE014C90673}" v="17" dt="2019-06-14T20:21:37.977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6/14/2019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target.scene7.com%2Fis%2Fimage%2FTarget%2FGUEST_a82445d6-67c5-42c7-8b55-0a9771417551%3Fwid%3D488%26hei%3D488%26fmt%3Dpjpeg&amp;imgrefurl=https%3A%2F%2Fwww.target.com%2Fp%2Fnational-geographic-s-brain-games-kids%2F-%2FA-52141266&amp;docid=qz9LdyJzxaAGmM&amp;tbnid=k0KoNV2T0Ua2oM%3A&amp;vet=10ahUKEwiwm_rc5eniAhUPOa0KHVTABrgQMwhDKAMwAw..i&amp;w=488&amp;h=488&amp;bih=651&amp;biw=1366&amp;q=brain%20games%20board%20game&amp;ved=0ahUKEwiwm_rc5eniAhUPOa0KHVTABrgQMwhDKAMwAw&amp;iact=mrc&amp;uact=8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hyperlink" Target="mailto:thebabysittersclub@gmail.com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small child sitting on a table&#10;&#10;Description automatically generated">
            <a:extLst>
              <a:ext uri="{FF2B5EF4-FFF2-40B4-BE49-F238E27FC236}">
                <a16:creationId xmlns:a16="http://schemas.microsoft.com/office/drawing/2014/main" id="{F573C5E4-AB54-4DBA-BCC4-1BAC81731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89" b="1789"/>
          <a:stretch>
            <a:fillRect/>
          </a:stretch>
        </p:blipFill>
        <p:spPr/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1807F-9954-4E26-A156-407CE101E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74" y="3429000"/>
            <a:ext cx="6259654" cy="3101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holding a baby&#10;&#10;Description automatically generated">
            <a:extLst>
              <a:ext uri="{FF2B5EF4-FFF2-40B4-BE49-F238E27FC236}">
                <a16:creationId xmlns:a16="http://schemas.microsoft.com/office/drawing/2014/main" id="{F05D762E-D0E8-49D5-9EAF-35155037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87108" cy="6858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9096" y="629692"/>
            <a:ext cx="4280452" cy="3955560"/>
          </a:xfr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We understand that its hard to have a good work-life balance while raising children.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319210" y="321892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5013489" y="1373755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80ADC71-F411-4A95-BAB7-A9DCC2DBE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b="42676"/>
          <a:stretch/>
        </p:blipFill>
        <p:spPr>
          <a:xfrm>
            <a:off x="-47212" y="0"/>
            <a:ext cx="11790072" cy="6758609"/>
          </a:xfrm>
          <a:prstGeom prst="rect">
            <a:avLst/>
          </a:prstGeom>
        </p:spPr>
      </p:pic>
      <p:sp>
        <p:nvSpPr>
          <p:cNvPr id="22" name="Subtitle 21">
            <a:extLst>
              <a:ext uri="{FF2B5EF4-FFF2-40B4-BE49-F238E27FC236}">
                <a16:creationId xmlns:a16="http://schemas.microsoft.com/office/drawing/2014/main" id="{7381ECA5-F575-4DE3-B9F8-0D7076FE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3" y="5760704"/>
            <a:ext cx="4000500" cy="997905"/>
          </a:xfrm>
        </p:spPr>
        <p:txBody>
          <a:bodyPr/>
          <a:lstStyle/>
          <a:p>
            <a:r>
              <a:rPr lang="en-CA" sz="3200" dirty="0">
                <a:solidFill>
                  <a:schemeClr val="tx1"/>
                </a:solidFill>
                <a:latin typeface="Bernard MT Condensed" panose="02050806060905020404" pitchFamily="18" charset="0"/>
              </a:rPr>
              <a:t>Babysitting on-demand</a:t>
            </a:r>
          </a:p>
        </p:txBody>
      </p:sp>
      <p:pic>
        <p:nvPicPr>
          <p:cNvPr id="24" name="Picture 23" descr="A person sitting at a table in a restaurant&#10;&#10;Description automatically generated">
            <a:extLst>
              <a:ext uri="{FF2B5EF4-FFF2-40B4-BE49-F238E27FC236}">
                <a16:creationId xmlns:a16="http://schemas.microsoft.com/office/drawing/2014/main" id="{3CEBCFED-00B5-4331-9A49-E94C7F12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74" y="99391"/>
            <a:ext cx="4617287" cy="3078191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25" descr="A group of people looking at each other&#10;&#10;Description automatically generated">
            <a:extLst>
              <a:ext uri="{FF2B5EF4-FFF2-40B4-BE49-F238E27FC236}">
                <a16:creationId xmlns:a16="http://schemas.microsoft.com/office/drawing/2014/main" id="{783E58AD-FD1E-4DFD-954F-EE80B1313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" y="99390"/>
            <a:ext cx="4617287" cy="3078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F78BB8-6ABF-4875-B7EB-EFA206327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334" t="10355" r="17812"/>
          <a:stretch/>
        </p:blipFill>
        <p:spPr>
          <a:xfrm>
            <a:off x="3208932" y="2049174"/>
            <a:ext cx="4707670" cy="332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EB7C07-7657-4F30-917C-BF91A9BB4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6333" l="9825" r="89825">
                        <a14:foregroundMark x1="30175" y1="9667" x2="28421" y2="9333"/>
                        <a14:foregroundMark x1="55088" y1="9333" x2="55088" y2="6000"/>
                        <a14:foregroundMark x1="73684" y1="51667" x2="60702" y2="48000"/>
                        <a14:foregroundMark x1="60702" y1="48000" x2="54737" y2="59333"/>
                        <a14:foregroundMark x1="54737" y1="59333" x2="68070" y2="56000"/>
                        <a14:foregroundMark x1="68070" y1="56000" x2="63860" y2="44333"/>
                        <a14:foregroundMark x1="63860" y1="44333" x2="48772" y2="46000"/>
                        <a14:foregroundMark x1="48772" y1="46000" x2="48070" y2="58667"/>
                        <a14:foregroundMark x1="48070" y1="58667" x2="59298" y2="66333"/>
                        <a14:foregroundMark x1="59298" y1="66333" x2="72281" y2="59333"/>
                        <a14:foregroundMark x1="72281" y1="59333" x2="75789" y2="39000"/>
                        <a14:foregroundMark x1="75789" y1="39000" x2="62105" y2="37000"/>
                        <a14:foregroundMark x1="62105" y1="37000" x2="51228" y2="47000"/>
                        <a14:foregroundMark x1="51228" y1="47000" x2="62456" y2="55000"/>
                        <a14:foregroundMark x1="62456" y1="55000" x2="68772" y2="55333"/>
                        <a14:foregroundMark x1="47018" y1="95333" x2="69474" y2="96333"/>
                        <a14:foregroundMark x1="12632" y1="22000" x2="10175" y2="21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706" y="3662680"/>
            <a:ext cx="1940309" cy="204243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4D8165D-161D-4E5C-84ED-FD6D67AB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-740506" y="237082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958F791F-1962-47D3-9054-FA1EBB04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910405" y="337930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6BC63B5-9029-4CD6-AFBD-AA08ED6D0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573866" y="4530657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  <a:cs typeface="Aharoni" panose="020B0604020202020204" pitchFamily="2" charset="-79"/>
              </a:rPr>
              <a:t>3 Easy Steps 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966176" y="3796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F3B1D9-46BD-4A2E-9E36-CF01B3F2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2" y="1143489"/>
            <a:ext cx="4587329" cy="2580372"/>
          </a:xfrm>
          <a:prstGeom prst="rect">
            <a:avLst/>
          </a:prstGeom>
        </p:spPr>
      </p:pic>
      <p:pic>
        <p:nvPicPr>
          <p:cNvPr id="14" name="Picture 13" descr="A picture containing person, phone, wall, cellphone&#10;&#10;Description automatically generated">
            <a:extLst>
              <a:ext uri="{FF2B5EF4-FFF2-40B4-BE49-F238E27FC236}">
                <a16:creationId xmlns:a16="http://schemas.microsoft.com/office/drawing/2014/main" id="{3992EFF2-E773-4362-B86F-90291E6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08" y="3723861"/>
            <a:ext cx="4378384" cy="2741249"/>
          </a:xfrm>
          <a:prstGeom prst="rect">
            <a:avLst/>
          </a:prstGeom>
        </p:spPr>
      </p:pic>
      <p:pic>
        <p:nvPicPr>
          <p:cNvPr id="18" name="Picture 17" descr="A picture containing object&#10;&#10;Description automatically generated">
            <a:extLst>
              <a:ext uri="{FF2B5EF4-FFF2-40B4-BE49-F238E27FC236}">
                <a16:creationId xmlns:a16="http://schemas.microsoft.com/office/drawing/2014/main" id="{D3C2F894-1AFA-45B2-AD2A-A3FE8FF36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0" t="-7600" r="11159" b="1"/>
          <a:stretch/>
        </p:blipFill>
        <p:spPr>
          <a:xfrm>
            <a:off x="7264861" y="932007"/>
            <a:ext cx="4338418" cy="27918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D1907-32E4-45EC-A7DF-5147817F55F8}"/>
              </a:ext>
            </a:extLst>
          </p:cNvPr>
          <p:cNvSpPr txBox="1"/>
          <p:nvPr/>
        </p:nvSpPr>
        <p:spPr>
          <a:xfrm>
            <a:off x="339812" y="4161183"/>
            <a:ext cx="272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1: </a:t>
            </a:r>
            <a:r>
              <a:rPr lang="en-CA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qualified babysitter near you that can cater to you child care needs.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B9FF2-1D3D-424B-AA52-8C60736D73CE}"/>
              </a:ext>
            </a:extLst>
          </p:cNvPr>
          <p:cNvSpPr txBox="1"/>
          <p:nvPr/>
        </p:nvSpPr>
        <p:spPr>
          <a:xfrm>
            <a:off x="5050960" y="1231692"/>
            <a:ext cx="272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Broadway" panose="04040905080B02020502" pitchFamily="82" charset="0"/>
              </a:rPr>
              <a:t>2:</a:t>
            </a:r>
            <a:r>
              <a:rPr lang="en-CA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</a:t>
            </a:r>
            <a:r>
              <a:rPr lang="en-CA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or DM your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babysitter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our app.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7489B-17AA-4A4D-95BE-3638079975FC}"/>
              </a:ext>
            </a:extLst>
          </p:cNvPr>
          <p:cNvSpPr txBox="1"/>
          <p:nvPr/>
        </p:nvSpPr>
        <p:spPr>
          <a:xfrm>
            <a:off x="8337499" y="4091553"/>
            <a:ext cx="272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Broadway" panose="04040905080B02020502" pitchFamily="82" charset="0"/>
              </a:rPr>
              <a:t>3: </a:t>
            </a:r>
            <a:r>
              <a:rPr lang="en-CA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 back and relax, you have officially hired the perfect babysitter!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3B4DA66-5457-400A-94CB-BF9C1135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05315" y="809301"/>
            <a:ext cx="1103874" cy="96870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9E545EC-1A83-4724-93F7-284B66466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036530" y="5094485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A96A014E-871B-42C8-8EE2-CB9897A3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0" y="2555812"/>
            <a:ext cx="610668" cy="535891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6609428" cy="432000"/>
          </a:xfrm>
        </p:spPr>
        <p:txBody>
          <a:bodyPr/>
          <a:lstStyle/>
          <a:p>
            <a:r>
              <a:rPr lang="en-US" sz="4400" dirty="0">
                <a:latin typeface="Arial Rounded MT Bold" panose="020F0704030504030204" pitchFamily="34" charset="0"/>
              </a:rPr>
              <a:t>Our Primary Concern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0DD8B3BF-C837-4C57-BCEE-7BF981254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737" y="1199718"/>
            <a:ext cx="2539682" cy="25396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AD25252-EF46-4514-A9DB-ACABE6732EC2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t="6113" b="6113"/>
          <a:stretch>
            <a:fillRect/>
          </a:stretch>
        </p:blipFill>
        <p:spPr>
          <a:xfrm>
            <a:off x="7041428" y="722817"/>
            <a:ext cx="4686228" cy="4897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797235" y="4651367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500A2-9208-453E-8797-86EEC9D6D9E0}"/>
              </a:ext>
            </a:extLst>
          </p:cNvPr>
          <p:cNvSpPr txBox="1"/>
          <p:nvPr/>
        </p:nvSpPr>
        <p:spPr>
          <a:xfrm>
            <a:off x="2915478" y="1643270"/>
            <a:ext cx="34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CERTIFIED </a:t>
            </a:r>
          </a:p>
          <a:p>
            <a:r>
              <a:rPr lang="en-CA" sz="3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</a:t>
            </a:r>
            <a:endParaRPr lang="en-CA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</a:p>
        </p:txBody>
      </p:sp>
      <p:pic>
        <p:nvPicPr>
          <p:cNvPr id="16" name="Picture 15" descr="A person sitting at a table with a birthday cake&#10;&#10;Description automatically generated">
            <a:extLst>
              <a:ext uri="{FF2B5EF4-FFF2-40B4-BE49-F238E27FC236}">
                <a16:creationId xmlns:a16="http://schemas.microsoft.com/office/drawing/2014/main" id="{F62F1E3C-A73A-4FF6-8378-A319A0816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60" y="3811452"/>
            <a:ext cx="4153451" cy="277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886921" y="3415427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06A74-1651-41BA-9C5E-0ED6F23336D2}"/>
              </a:ext>
            </a:extLst>
          </p:cNvPr>
          <p:cNvSpPr txBox="1"/>
          <p:nvPr/>
        </p:nvSpPr>
        <p:spPr>
          <a:xfrm>
            <a:off x="5901107" y="5910886"/>
            <a:ext cx="5641535" cy="9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members of its community of all backgrounds while offering excellent quality of care for adolescents. 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 descr="A picture containing person&#10;&#10;Description automatically generated">
            <a:extLst>
              <a:ext uri="{FF2B5EF4-FFF2-40B4-BE49-F238E27FC236}">
                <a16:creationId xmlns:a16="http://schemas.microsoft.com/office/drawing/2014/main" id="{837938F9-C077-4F8D-B862-DF697B38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92" y="325921"/>
            <a:ext cx="5749595" cy="3005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B4487C4-731A-4DC5-9764-3FAB86045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432112" y="169135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099C-D32D-45A2-872E-823FAB3A38EE}"/>
              </a:ext>
            </a:extLst>
          </p:cNvPr>
          <p:cNvSpPr txBox="1"/>
          <p:nvPr/>
        </p:nvSpPr>
        <p:spPr>
          <a:xfrm>
            <a:off x="5753292" y="3714764"/>
            <a:ext cx="54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value </a:t>
            </a:r>
            <a:r>
              <a:rPr lang="en-CA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C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opinions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83" y="440096"/>
            <a:ext cx="3856382" cy="173560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feedback is important to us 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23BB959-9566-49D4-96AE-365FB74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621322" y="2336483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C0A9A5-1219-41FE-9F0C-F56ACF6E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416" y="-126335"/>
            <a:ext cx="6942415" cy="6915452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84A4064-B2A6-4176-9A8E-71AE4A9B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1088127" y="2847040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3BFE3-EE30-4B7B-AF26-39A40545B4C6}"/>
              </a:ext>
            </a:extLst>
          </p:cNvPr>
          <p:cNvSpPr txBox="1"/>
          <p:nvPr/>
        </p:nvSpPr>
        <p:spPr>
          <a:xfrm>
            <a:off x="5526157" y="4784035"/>
            <a:ext cx="5561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 the end of the Babysitting session both the parent and babysitter will be able to rate each other and post feedback. 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537E05-8386-4BC4-9DD7-0030F690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21670" cy="432000"/>
          </a:xfrm>
        </p:spPr>
        <p:txBody>
          <a:bodyPr/>
          <a:lstStyle/>
          <a:p>
            <a:r>
              <a:rPr lang="en-CA" dirty="0">
                <a:latin typeface="Arial Rounded MT Bold" panose="020F0704030504030204" pitchFamily="34" charset="0"/>
              </a:rPr>
              <a:t>Educational and Fun Babysitting Service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4C73-B0E7-439D-A2D2-DD54C4DA61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181884"/>
            <a:ext cx="5915990" cy="754355"/>
          </a:xfrm>
        </p:spPr>
        <p:txBody>
          <a:bodyPr/>
          <a:lstStyle/>
          <a:p>
            <a:r>
              <a:rPr lang="en-CA" dirty="0"/>
              <a:t>We provide educational resources including toys and activities for the child that needs to be babysat according to age group.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46CD-57EC-4A07-8AFB-63B1A514AD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F2F744F-9796-4310-8A00-D2CAFDAA6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000" y="2034276"/>
            <a:ext cx="5003872" cy="3372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Image result for brain games board game">
            <a:hlinkClick r:id="rId3"/>
            <a:extLst>
              <a:ext uri="{FF2B5EF4-FFF2-40B4-BE49-F238E27FC236}">
                <a16:creationId xmlns:a16="http://schemas.microsoft.com/office/drawing/2014/main" id="{C275CC9D-5DDF-4F8F-A920-BEF17FC0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30" y="1381088"/>
            <a:ext cx="4013546" cy="4013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E89078-8BFE-4D94-ABB4-B1C0B20F2ED5}"/>
              </a:ext>
            </a:extLst>
          </p:cNvPr>
          <p:cNvSpPr txBox="1"/>
          <p:nvPr/>
        </p:nvSpPr>
        <p:spPr>
          <a:xfrm>
            <a:off x="432000" y="5830957"/>
            <a:ext cx="65916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IMPROVES COGNITIVE DEVELOPMENT </a:t>
            </a:r>
          </a:p>
          <a:p>
            <a:r>
              <a:rPr lang="en-CA" sz="2800" b="1" dirty="0"/>
              <a:t>CREATES ENJOYABLE EXPERIENCE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485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  <p:pic>
        <p:nvPicPr>
          <p:cNvPr id="13" name="Picture Placeholder 12" descr="A person holding a birthday cake&#10;&#10;Description automatically generated">
            <a:extLst>
              <a:ext uri="{FF2B5EF4-FFF2-40B4-BE49-F238E27FC236}">
                <a16:creationId xmlns:a16="http://schemas.microsoft.com/office/drawing/2014/main" id="{C26B1522-27F6-408A-8724-A95EA6D2CF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7054" b="7054"/>
          <a:stretch>
            <a:fillRect/>
          </a:stretch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5723" y="170217"/>
            <a:ext cx="4459766" cy="145734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 time!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0D919-29CD-445F-9867-0CC583069E52}"/>
              </a:ext>
            </a:extLst>
          </p:cNvPr>
          <p:cNvSpPr txBox="1"/>
          <p:nvPr/>
        </p:nvSpPr>
        <p:spPr>
          <a:xfrm>
            <a:off x="7565724" y="1846949"/>
            <a:ext cx="44597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Email address: </a:t>
            </a:r>
            <a:r>
              <a:rPr lang="en-CA" dirty="0">
                <a:hlinkClick r:id="rId5"/>
              </a:rPr>
              <a:t>thebabysittersclub@gmail.com</a:t>
            </a:r>
            <a:endParaRPr lang="en-CA" dirty="0"/>
          </a:p>
          <a:p>
            <a:r>
              <a:rPr lang="en-CA" dirty="0"/>
              <a:t>Phone number: 905-220-BABY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B4FED5-E3C7-4E4E-8672-619E757CA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5886" y="2653160"/>
            <a:ext cx="4302609" cy="213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purl.org/dc/dcmitype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198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Bernard MT Condensed</vt:lpstr>
      <vt:lpstr>Broadway</vt:lpstr>
      <vt:lpstr>Calibri</vt:lpstr>
      <vt:lpstr>Calibri Light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3 Easy Steps </vt:lpstr>
      <vt:lpstr>Our Primary Concern</vt:lpstr>
      <vt:lpstr>Reviews and feedback is important to us </vt:lpstr>
      <vt:lpstr>Educational and Fun Babysitting Service  </vt:lpstr>
      <vt:lpstr>Thank you for your 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2019-06-14T02:49:39Z</dcterms:created>
  <dcterms:modified xsi:type="dcterms:W3CDTF">2019-06-14T21:11:32Z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