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06FDB1-CC7B-4BA2-B9A1-4007FC8A03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Раздел без заголовка" id="{2AA7E5F1-4EEC-4513-835A-7E6C4C82E7B3}">
          <p14:sldIdLst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я Владимирова" userId="2cd6ce4ad4b0d520" providerId="LiveId" clId="{7CF1AD10-4D78-4D8F-AAF5-A981465D509A}"/>
    <pc:docChg chg="undo custSel addSld delSld modSld addSection modSection">
      <pc:chgData name="Аня Владимирова" userId="2cd6ce4ad4b0d520" providerId="LiveId" clId="{7CF1AD10-4D78-4D8F-AAF5-A981465D509A}" dt="2022-05-29T06:24:18.517" v="970" actId="47"/>
      <pc:docMkLst>
        <pc:docMk/>
      </pc:docMkLst>
      <pc:sldChg chg="modSp new mod">
        <pc:chgData name="Аня Владимирова" userId="2cd6ce4ad4b0d520" providerId="LiveId" clId="{7CF1AD10-4D78-4D8F-AAF5-A981465D509A}" dt="2022-05-28T05:41:46.826" v="3"/>
        <pc:sldMkLst>
          <pc:docMk/>
          <pc:sldMk cId="1356708620" sldId="256"/>
        </pc:sldMkLst>
        <pc:spChg chg="mod">
          <ac:chgData name="Аня Владимирова" userId="2cd6ce4ad4b0d520" providerId="LiveId" clId="{7CF1AD10-4D78-4D8F-AAF5-A981465D509A}" dt="2022-05-28T05:41:46.826" v="3"/>
          <ac:spMkLst>
            <pc:docMk/>
            <pc:sldMk cId="1356708620" sldId="256"/>
            <ac:spMk id="2" creationId="{D442A7F4-DE67-42CD-A437-7DBC9729F911}"/>
          </ac:spMkLst>
        </pc:spChg>
        <pc:spChg chg="mod">
          <ac:chgData name="Аня Владимирова" userId="2cd6ce4ad4b0d520" providerId="LiveId" clId="{7CF1AD10-4D78-4D8F-AAF5-A981465D509A}" dt="2022-05-28T05:41:44.912" v="2"/>
          <ac:spMkLst>
            <pc:docMk/>
            <pc:sldMk cId="1356708620" sldId="256"/>
            <ac:spMk id="3" creationId="{656876ED-E03E-41E0-BE91-FBE2C8585BF5}"/>
          </ac:spMkLst>
        </pc:spChg>
      </pc:sldChg>
      <pc:sldChg chg="modSp new mod">
        <pc:chgData name="Аня Владимирова" userId="2cd6ce4ad4b0d520" providerId="LiveId" clId="{7CF1AD10-4D78-4D8F-AAF5-A981465D509A}" dt="2022-05-29T02:46:18.092" v="602" actId="5793"/>
        <pc:sldMkLst>
          <pc:docMk/>
          <pc:sldMk cId="1689900405" sldId="257"/>
        </pc:sldMkLst>
        <pc:spChg chg="mod">
          <ac:chgData name="Аня Владимирова" userId="2cd6ce4ad4b0d520" providerId="LiveId" clId="{7CF1AD10-4D78-4D8F-AAF5-A981465D509A}" dt="2022-05-28T05:44:22.143" v="7"/>
          <ac:spMkLst>
            <pc:docMk/>
            <pc:sldMk cId="1689900405" sldId="257"/>
            <ac:spMk id="2" creationId="{489C7D68-E35E-44F9-8005-A40E73E5B8B8}"/>
          </ac:spMkLst>
        </pc:spChg>
        <pc:spChg chg="mod">
          <ac:chgData name="Аня Владимирова" userId="2cd6ce4ad4b0d520" providerId="LiveId" clId="{7CF1AD10-4D78-4D8F-AAF5-A981465D509A}" dt="2022-05-29T02:46:18.092" v="602" actId="5793"/>
          <ac:spMkLst>
            <pc:docMk/>
            <pc:sldMk cId="1689900405" sldId="257"/>
            <ac:spMk id="3" creationId="{521A978F-24AF-497A-BF54-2FA3EC3B5F7E}"/>
          </ac:spMkLst>
        </pc:spChg>
      </pc:sldChg>
      <pc:sldChg chg="addSp delSp modSp new mod">
        <pc:chgData name="Аня Владимирова" userId="2cd6ce4ad4b0d520" providerId="LiveId" clId="{7CF1AD10-4D78-4D8F-AAF5-A981465D509A}" dt="2022-05-29T02:46:13.905" v="601" actId="1076"/>
        <pc:sldMkLst>
          <pc:docMk/>
          <pc:sldMk cId="1357206768" sldId="258"/>
        </pc:sldMkLst>
        <pc:spChg chg="mod">
          <ac:chgData name="Аня Владимирова" userId="2cd6ce4ad4b0d520" providerId="LiveId" clId="{7CF1AD10-4D78-4D8F-AAF5-A981465D509A}" dt="2022-05-28T05:44:59.102" v="10"/>
          <ac:spMkLst>
            <pc:docMk/>
            <pc:sldMk cId="1357206768" sldId="258"/>
            <ac:spMk id="2" creationId="{F0059958-0FD8-4E62-AB95-176EFBD9A750}"/>
          </ac:spMkLst>
        </pc:spChg>
        <pc:spChg chg="del">
          <ac:chgData name="Аня Владимирова" userId="2cd6ce4ad4b0d520" providerId="LiveId" clId="{7CF1AD10-4D78-4D8F-AAF5-A981465D509A}" dt="2022-05-28T06:14:36.907" v="11" actId="22"/>
          <ac:spMkLst>
            <pc:docMk/>
            <pc:sldMk cId="1357206768" sldId="258"/>
            <ac:spMk id="3" creationId="{B2437878-2F05-4C45-B8E1-9270B6B87260}"/>
          </ac:spMkLst>
        </pc:spChg>
        <pc:picChg chg="add mod ord">
          <ac:chgData name="Аня Владимирова" userId="2cd6ce4ad4b0d520" providerId="LiveId" clId="{7CF1AD10-4D78-4D8F-AAF5-A981465D509A}" dt="2022-05-29T02:46:13.905" v="601" actId="1076"/>
          <ac:picMkLst>
            <pc:docMk/>
            <pc:sldMk cId="1357206768" sldId="258"/>
            <ac:picMk id="5" creationId="{F7895FAE-BE8D-4BD5-A874-37049BE84506}"/>
          </ac:picMkLst>
        </pc:picChg>
      </pc:sldChg>
      <pc:sldChg chg="modSp new mod">
        <pc:chgData name="Аня Владимирова" userId="2cd6ce4ad4b0d520" providerId="LiveId" clId="{7CF1AD10-4D78-4D8F-AAF5-A981465D509A}" dt="2022-05-29T02:46:26.951" v="603" actId="20577"/>
        <pc:sldMkLst>
          <pc:docMk/>
          <pc:sldMk cId="2677275522" sldId="259"/>
        </pc:sldMkLst>
        <pc:spChg chg="mod">
          <ac:chgData name="Аня Владимирова" userId="2cd6ce4ad4b0d520" providerId="LiveId" clId="{7CF1AD10-4D78-4D8F-AAF5-A981465D509A}" dt="2022-05-28T06:21:50.426" v="18"/>
          <ac:spMkLst>
            <pc:docMk/>
            <pc:sldMk cId="2677275522" sldId="259"/>
            <ac:spMk id="2" creationId="{F80F2F14-5D9F-41AA-B3E1-DBCD9F2E23DF}"/>
          </ac:spMkLst>
        </pc:spChg>
        <pc:spChg chg="mod">
          <ac:chgData name="Аня Владимирова" userId="2cd6ce4ad4b0d520" providerId="LiveId" clId="{7CF1AD10-4D78-4D8F-AAF5-A981465D509A}" dt="2022-05-29T02:46:26.951" v="603" actId="20577"/>
          <ac:spMkLst>
            <pc:docMk/>
            <pc:sldMk cId="2677275522" sldId="259"/>
            <ac:spMk id="3" creationId="{CAFE22FC-FEF5-4ECE-99B2-3E6A4F513B33}"/>
          </ac:spMkLst>
        </pc:spChg>
      </pc:sldChg>
      <pc:sldChg chg="addSp modSp new mod">
        <pc:chgData name="Аня Владимирова" userId="2cd6ce4ad4b0d520" providerId="LiveId" clId="{7CF1AD10-4D78-4D8F-AAF5-A981465D509A}" dt="2022-05-29T03:10:51.332" v="606" actId="1076"/>
        <pc:sldMkLst>
          <pc:docMk/>
          <pc:sldMk cId="3356240043" sldId="260"/>
        </pc:sldMkLst>
        <pc:spChg chg="mod">
          <ac:chgData name="Аня Владимирова" userId="2cd6ce4ad4b0d520" providerId="LiveId" clId="{7CF1AD10-4D78-4D8F-AAF5-A981465D509A}" dt="2022-05-28T06:22:41.918" v="30"/>
          <ac:spMkLst>
            <pc:docMk/>
            <pc:sldMk cId="3356240043" sldId="260"/>
            <ac:spMk id="2" creationId="{D7D2A798-27B0-4C04-AFE4-112F3C8C5429}"/>
          </ac:spMkLst>
        </pc:spChg>
        <pc:spChg chg="mod">
          <ac:chgData name="Аня Владимирова" userId="2cd6ce4ad4b0d520" providerId="LiveId" clId="{7CF1AD10-4D78-4D8F-AAF5-A981465D509A}" dt="2022-05-28T06:23:51.166" v="39" actId="255"/>
          <ac:spMkLst>
            <pc:docMk/>
            <pc:sldMk cId="3356240043" sldId="260"/>
            <ac:spMk id="3" creationId="{49B8936C-B3D3-4617-904B-F5CF3E5AA836}"/>
          </ac:spMkLst>
        </pc:spChg>
        <pc:picChg chg="add mod">
          <ac:chgData name="Аня Владимирова" userId="2cd6ce4ad4b0d520" providerId="LiveId" clId="{7CF1AD10-4D78-4D8F-AAF5-A981465D509A}" dt="2022-05-29T03:10:51.332" v="606" actId="1076"/>
          <ac:picMkLst>
            <pc:docMk/>
            <pc:sldMk cId="3356240043" sldId="260"/>
            <ac:picMk id="5" creationId="{C2F69024-A7BC-44B0-96FF-D4B400F61978}"/>
          </ac:picMkLst>
        </pc:picChg>
      </pc:sldChg>
      <pc:sldChg chg="addSp modSp new mod">
        <pc:chgData name="Аня Владимирова" userId="2cd6ce4ad4b0d520" providerId="LiveId" clId="{7CF1AD10-4D78-4D8F-AAF5-A981465D509A}" dt="2022-05-29T03:12:05.132" v="608" actId="1076"/>
        <pc:sldMkLst>
          <pc:docMk/>
          <pc:sldMk cId="1618739452" sldId="261"/>
        </pc:sldMkLst>
        <pc:spChg chg="mod">
          <ac:chgData name="Аня Владимирова" userId="2cd6ce4ad4b0d520" providerId="LiveId" clId="{7CF1AD10-4D78-4D8F-AAF5-A981465D509A}" dt="2022-05-28T06:24:10.329" v="46"/>
          <ac:spMkLst>
            <pc:docMk/>
            <pc:sldMk cId="1618739452" sldId="261"/>
            <ac:spMk id="2" creationId="{B7353F74-2DF4-4B83-B886-0ADCBE5A7C86}"/>
          </ac:spMkLst>
        </pc:spChg>
        <pc:spChg chg="mod">
          <ac:chgData name="Аня Владимирова" userId="2cd6ce4ad4b0d520" providerId="LiveId" clId="{7CF1AD10-4D78-4D8F-AAF5-A981465D509A}" dt="2022-05-28T06:25:28.882" v="59" actId="1076"/>
          <ac:spMkLst>
            <pc:docMk/>
            <pc:sldMk cId="1618739452" sldId="261"/>
            <ac:spMk id="3" creationId="{87470E7C-16F0-4F4F-B15A-4BC59A59F191}"/>
          </ac:spMkLst>
        </pc:spChg>
        <pc:picChg chg="add mod">
          <ac:chgData name="Аня Владимирова" userId="2cd6ce4ad4b0d520" providerId="LiveId" clId="{7CF1AD10-4D78-4D8F-AAF5-A981465D509A}" dt="2022-05-29T03:11:58.568" v="607" actId="1076"/>
          <ac:picMkLst>
            <pc:docMk/>
            <pc:sldMk cId="1618739452" sldId="261"/>
            <ac:picMk id="5" creationId="{1603B92D-1381-4AE4-A9D4-D4FB5AA91EEF}"/>
          </ac:picMkLst>
        </pc:picChg>
        <pc:picChg chg="add mod">
          <ac:chgData name="Аня Владимирова" userId="2cd6ce4ad4b0d520" providerId="LiveId" clId="{7CF1AD10-4D78-4D8F-AAF5-A981465D509A}" dt="2022-05-29T03:12:05.132" v="608" actId="1076"/>
          <ac:picMkLst>
            <pc:docMk/>
            <pc:sldMk cId="1618739452" sldId="261"/>
            <ac:picMk id="7" creationId="{F4C2F282-C7E8-4680-86DA-614D0A96CCDC}"/>
          </ac:picMkLst>
        </pc:picChg>
      </pc:sldChg>
      <pc:sldChg chg="addSp delSp modSp new mod">
        <pc:chgData name="Аня Владимирова" userId="2cd6ce4ad4b0d520" providerId="LiveId" clId="{7CF1AD10-4D78-4D8F-AAF5-A981465D509A}" dt="2022-05-29T03:13:08.913" v="612" actId="5793"/>
        <pc:sldMkLst>
          <pc:docMk/>
          <pc:sldMk cId="2169067986" sldId="262"/>
        </pc:sldMkLst>
        <pc:spChg chg="mod">
          <ac:chgData name="Аня Владимирова" userId="2cd6ce4ad4b0d520" providerId="LiveId" clId="{7CF1AD10-4D78-4D8F-AAF5-A981465D509A}" dt="2022-05-28T06:26:19.202" v="77"/>
          <ac:spMkLst>
            <pc:docMk/>
            <pc:sldMk cId="2169067986" sldId="262"/>
            <ac:spMk id="2" creationId="{795D21DD-DA85-4C77-B29D-3F678F67D722}"/>
          </ac:spMkLst>
        </pc:spChg>
        <pc:spChg chg="mod">
          <ac:chgData name="Аня Владимирова" userId="2cd6ce4ad4b0d520" providerId="LiveId" clId="{7CF1AD10-4D78-4D8F-AAF5-A981465D509A}" dt="2022-05-29T03:13:08.913" v="612" actId="5793"/>
          <ac:spMkLst>
            <pc:docMk/>
            <pc:sldMk cId="2169067986" sldId="262"/>
            <ac:spMk id="3" creationId="{0980716B-6392-45B5-873F-60F303B3449F}"/>
          </ac:spMkLst>
        </pc:spChg>
        <pc:spChg chg="add del">
          <ac:chgData name="Аня Владимирова" userId="2cd6ce4ad4b0d520" providerId="LiveId" clId="{7CF1AD10-4D78-4D8F-AAF5-A981465D509A}" dt="2022-05-28T06:26:29.846" v="79"/>
          <ac:spMkLst>
            <pc:docMk/>
            <pc:sldMk cId="2169067986" sldId="262"/>
            <ac:spMk id="4" creationId="{EE282F4F-768C-4104-A54F-819414A4FA81}"/>
          </ac:spMkLst>
        </pc:spChg>
      </pc:sldChg>
      <pc:sldChg chg="add del">
        <pc:chgData name="Аня Владимирова" userId="2cd6ce4ad4b0d520" providerId="LiveId" clId="{7CF1AD10-4D78-4D8F-AAF5-A981465D509A}" dt="2022-05-28T06:26:33.521" v="81" actId="2890"/>
        <pc:sldMkLst>
          <pc:docMk/>
          <pc:sldMk cId="2882272087" sldId="263"/>
        </pc:sldMkLst>
      </pc:sldChg>
      <pc:sldChg chg="addSp delSp modSp new mod">
        <pc:chgData name="Аня Владимирова" userId="2cd6ce4ad4b0d520" providerId="LiveId" clId="{7CF1AD10-4D78-4D8F-AAF5-A981465D509A}" dt="2022-05-29T03:13:44.542" v="613" actId="5793"/>
        <pc:sldMkLst>
          <pc:docMk/>
          <pc:sldMk cId="3297557187" sldId="263"/>
        </pc:sldMkLst>
        <pc:spChg chg="mod">
          <ac:chgData name="Аня Владимирова" userId="2cd6ce4ad4b0d520" providerId="LiveId" clId="{7CF1AD10-4D78-4D8F-AAF5-A981465D509A}" dt="2022-05-28T06:26:44.576" v="85"/>
          <ac:spMkLst>
            <pc:docMk/>
            <pc:sldMk cId="3297557187" sldId="263"/>
            <ac:spMk id="2" creationId="{34CE71CF-03E9-41D7-BCEF-77787AEF0D13}"/>
          </ac:spMkLst>
        </pc:spChg>
        <pc:spChg chg="add del mod">
          <ac:chgData name="Аня Владимирова" userId="2cd6ce4ad4b0d520" providerId="LiveId" clId="{7CF1AD10-4D78-4D8F-AAF5-A981465D509A}" dt="2022-05-29T03:13:44.542" v="613" actId="5793"/>
          <ac:spMkLst>
            <pc:docMk/>
            <pc:sldMk cId="3297557187" sldId="263"/>
            <ac:spMk id="3" creationId="{A899BB89-2134-45AE-B3F8-F537E34DB25B}"/>
          </ac:spMkLst>
        </pc:spChg>
        <pc:spChg chg="add del mod">
          <ac:chgData name="Аня Владимирова" userId="2cd6ce4ad4b0d520" providerId="LiveId" clId="{7CF1AD10-4D78-4D8F-AAF5-A981465D509A}" dt="2022-05-28T06:26:50.704" v="87"/>
          <ac:spMkLst>
            <pc:docMk/>
            <pc:sldMk cId="3297557187" sldId="263"/>
            <ac:spMk id="4" creationId="{56EEFC8E-49C5-4B5D-BAA9-6EC8AB7C7B42}"/>
          </ac:spMkLst>
        </pc:spChg>
        <pc:picChg chg="add mod">
          <ac:chgData name="Аня Владимирова" userId="2cd6ce4ad4b0d520" providerId="LiveId" clId="{7CF1AD10-4D78-4D8F-AAF5-A981465D509A}" dt="2022-05-28T06:28:32.372" v="101" actId="1076"/>
          <ac:picMkLst>
            <pc:docMk/>
            <pc:sldMk cId="3297557187" sldId="263"/>
            <ac:picMk id="6" creationId="{C28CE52B-72E8-4CD1-9855-23BDC9C39A54}"/>
          </ac:picMkLst>
        </pc:picChg>
      </pc:sldChg>
      <pc:sldChg chg="addSp modSp new mod">
        <pc:chgData name="Аня Владимирова" userId="2cd6ce4ad4b0d520" providerId="LiveId" clId="{7CF1AD10-4D78-4D8F-AAF5-A981465D509A}" dt="2022-05-29T03:14:42.631" v="623" actId="1076"/>
        <pc:sldMkLst>
          <pc:docMk/>
          <pc:sldMk cId="3328613172" sldId="264"/>
        </pc:sldMkLst>
        <pc:spChg chg="mod">
          <ac:chgData name="Аня Владимирова" userId="2cd6ce4ad4b0d520" providerId="LiveId" clId="{7CF1AD10-4D78-4D8F-AAF5-A981465D509A}" dt="2022-05-28T06:28:51.227" v="105"/>
          <ac:spMkLst>
            <pc:docMk/>
            <pc:sldMk cId="3328613172" sldId="264"/>
            <ac:spMk id="2" creationId="{C210DBEB-1666-4D03-9FED-7FCE1260D5F5}"/>
          </ac:spMkLst>
        </pc:spChg>
        <pc:spChg chg="mod">
          <ac:chgData name="Аня Владимирова" userId="2cd6ce4ad4b0d520" providerId="LiveId" clId="{7CF1AD10-4D78-4D8F-AAF5-A981465D509A}" dt="2022-05-29T03:14:05.123" v="619" actId="27636"/>
          <ac:spMkLst>
            <pc:docMk/>
            <pc:sldMk cId="3328613172" sldId="264"/>
            <ac:spMk id="3" creationId="{3A0E4A9F-5681-4DCF-8143-32B8FB2AA384}"/>
          </ac:spMkLst>
        </pc:spChg>
        <pc:picChg chg="add mod">
          <ac:chgData name="Аня Владимирова" userId="2cd6ce4ad4b0d520" providerId="LiveId" clId="{7CF1AD10-4D78-4D8F-AAF5-A981465D509A}" dt="2022-05-29T03:14:42.631" v="623" actId="1076"/>
          <ac:picMkLst>
            <pc:docMk/>
            <pc:sldMk cId="3328613172" sldId="264"/>
            <ac:picMk id="4" creationId="{A641C4B0-B01D-4CF6-A838-A6A3A47FB860}"/>
          </ac:picMkLst>
        </pc:picChg>
      </pc:sldChg>
      <pc:sldChg chg="addSp delSp modSp new mod">
        <pc:chgData name="Аня Владимирова" userId="2cd6ce4ad4b0d520" providerId="LiveId" clId="{7CF1AD10-4D78-4D8F-AAF5-A981465D509A}" dt="2022-05-29T03:26:30.389" v="632" actId="20577"/>
        <pc:sldMkLst>
          <pc:docMk/>
          <pc:sldMk cId="2543489796" sldId="265"/>
        </pc:sldMkLst>
        <pc:spChg chg="del">
          <ac:chgData name="Аня Владимирова" userId="2cd6ce4ad4b0d520" providerId="LiveId" clId="{7CF1AD10-4D78-4D8F-AAF5-A981465D509A}" dt="2022-05-28T06:31:36.928" v="121" actId="478"/>
          <ac:spMkLst>
            <pc:docMk/>
            <pc:sldMk cId="2543489796" sldId="265"/>
            <ac:spMk id="2" creationId="{54AE5C96-85CE-488C-A2C0-ACB21C079D8C}"/>
          </ac:spMkLst>
        </pc:spChg>
        <pc:spChg chg="add del mod">
          <ac:chgData name="Аня Владимирова" userId="2cd6ce4ad4b0d520" providerId="LiveId" clId="{7CF1AD10-4D78-4D8F-AAF5-A981465D509A}" dt="2022-05-29T03:14:53.819" v="625" actId="478"/>
          <ac:spMkLst>
            <pc:docMk/>
            <pc:sldMk cId="2543489796" sldId="265"/>
            <ac:spMk id="3" creationId="{479DED6A-61A8-43B1-96D7-F8A585D7882A}"/>
          </ac:spMkLst>
        </pc:spChg>
        <pc:spChg chg="del">
          <ac:chgData name="Аня Владимирова" userId="2cd6ce4ad4b0d520" providerId="LiveId" clId="{7CF1AD10-4D78-4D8F-AAF5-A981465D509A}" dt="2022-05-28T06:31:06.427" v="112" actId="22"/>
          <ac:spMkLst>
            <pc:docMk/>
            <pc:sldMk cId="2543489796" sldId="265"/>
            <ac:spMk id="3" creationId="{8D11A71E-2AAC-4355-9FF0-4D96F2C641CE}"/>
          </ac:spMkLst>
        </pc:spChg>
        <pc:spChg chg="add mod">
          <ac:chgData name="Аня Владимирова" userId="2cd6ce4ad4b0d520" providerId="LiveId" clId="{7CF1AD10-4D78-4D8F-AAF5-A981465D509A}" dt="2022-05-29T03:26:30.389" v="632" actId="20577"/>
          <ac:spMkLst>
            <pc:docMk/>
            <pc:sldMk cId="2543489796" sldId="265"/>
            <ac:spMk id="9" creationId="{EF6C430E-1FCF-4ABF-AA28-E55A4664668E}"/>
          </ac:spMkLst>
        </pc:spChg>
        <pc:picChg chg="add del mod ord">
          <ac:chgData name="Аня Владимирова" userId="2cd6ce4ad4b0d520" providerId="LiveId" clId="{7CF1AD10-4D78-4D8F-AAF5-A981465D509A}" dt="2022-05-29T03:14:48.529" v="624" actId="478"/>
          <ac:picMkLst>
            <pc:docMk/>
            <pc:sldMk cId="2543489796" sldId="265"/>
            <ac:picMk id="5" creationId="{C01469F6-B852-4C88-9539-1789BD5C2C7F}"/>
          </ac:picMkLst>
        </pc:picChg>
        <pc:picChg chg="add mod">
          <ac:chgData name="Аня Владимирова" userId="2cd6ce4ad4b0d520" providerId="LiveId" clId="{7CF1AD10-4D78-4D8F-AAF5-A981465D509A}" dt="2022-05-29T03:14:58.209" v="626" actId="1076"/>
          <ac:picMkLst>
            <pc:docMk/>
            <pc:sldMk cId="2543489796" sldId="265"/>
            <ac:picMk id="7" creationId="{FAC55DCD-BC72-4320-A881-12545BE948ED}"/>
          </ac:picMkLst>
        </pc:picChg>
      </pc:sldChg>
      <pc:sldChg chg="modSp new mod">
        <pc:chgData name="Аня Владимирова" userId="2cd6ce4ad4b0d520" providerId="LiveId" clId="{7CF1AD10-4D78-4D8F-AAF5-A981465D509A}" dt="2022-05-29T03:33:57.256" v="794" actId="20577"/>
        <pc:sldMkLst>
          <pc:docMk/>
          <pc:sldMk cId="1422565424" sldId="266"/>
        </pc:sldMkLst>
        <pc:spChg chg="mod">
          <ac:chgData name="Аня Владимирова" userId="2cd6ce4ad4b0d520" providerId="LiveId" clId="{7CF1AD10-4D78-4D8F-AAF5-A981465D509A}" dt="2022-05-28T06:32:12.821" v="126"/>
          <ac:spMkLst>
            <pc:docMk/>
            <pc:sldMk cId="1422565424" sldId="266"/>
            <ac:spMk id="2" creationId="{604D4D5C-000F-41C9-8761-FB445ABA7C83}"/>
          </ac:spMkLst>
        </pc:spChg>
        <pc:spChg chg="mod">
          <ac:chgData name="Аня Владимирова" userId="2cd6ce4ad4b0d520" providerId="LiveId" clId="{7CF1AD10-4D78-4D8F-AAF5-A981465D509A}" dt="2022-05-29T03:33:57.256" v="794" actId="20577"/>
          <ac:spMkLst>
            <pc:docMk/>
            <pc:sldMk cId="1422565424" sldId="266"/>
            <ac:spMk id="3" creationId="{CF0E96A1-1AB7-4B8D-941A-63DCDC90D39A}"/>
          </ac:spMkLst>
        </pc:spChg>
      </pc:sldChg>
      <pc:sldChg chg="add del">
        <pc:chgData name="Аня Владимирова" userId="2cd6ce4ad4b0d520" providerId="LiveId" clId="{7CF1AD10-4D78-4D8F-AAF5-A981465D509A}" dt="2022-05-28T06:31:59.540" v="125"/>
        <pc:sldMkLst>
          <pc:docMk/>
          <pc:sldMk cId="1907102974" sldId="267"/>
        </pc:sldMkLst>
      </pc:sldChg>
      <pc:sldChg chg="addSp delSp modSp new mod">
        <pc:chgData name="Аня Владимирова" userId="2cd6ce4ad4b0d520" providerId="LiveId" clId="{7CF1AD10-4D78-4D8F-AAF5-A981465D509A}" dt="2022-05-29T03:37:11.782" v="817" actId="1076"/>
        <pc:sldMkLst>
          <pc:docMk/>
          <pc:sldMk cId="2098816994" sldId="267"/>
        </pc:sldMkLst>
        <pc:spChg chg="del">
          <ac:chgData name="Аня Владимирова" userId="2cd6ce4ad4b0d520" providerId="LiveId" clId="{7CF1AD10-4D78-4D8F-AAF5-A981465D509A}" dt="2022-05-29T03:26:50.106" v="634" actId="478"/>
          <ac:spMkLst>
            <pc:docMk/>
            <pc:sldMk cId="2098816994" sldId="267"/>
            <ac:spMk id="2" creationId="{064AD338-DD25-4D03-8B79-C453C7296575}"/>
          </ac:spMkLst>
        </pc:spChg>
        <pc:spChg chg="del">
          <ac:chgData name="Аня Владимирова" userId="2cd6ce4ad4b0d520" providerId="LiveId" clId="{7CF1AD10-4D78-4D8F-AAF5-A981465D509A}" dt="2022-05-28T06:34:48.511" v="224" actId="22"/>
          <ac:spMkLst>
            <pc:docMk/>
            <pc:sldMk cId="2098816994" sldId="267"/>
            <ac:spMk id="3" creationId="{C0FDC47E-13C0-4BA0-AC77-C691385B03D1}"/>
          </ac:spMkLst>
        </pc:spChg>
        <pc:spChg chg="add del mod">
          <ac:chgData name="Аня Владимирова" userId="2cd6ce4ad4b0d520" providerId="LiveId" clId="{7CF1AD10-4D78-4D8F-AAF5-A981465D509A}" dt="2022-05-29T03:34:59.911" v="801" actId="22"/>
          <ac:spMkLst>
            <pc:docMk/>
            <pc:sldMk cId="2098816994" sldId="267"/>
            <ac:spMk id="4" creationId="{B2328EFC-4BFB-4067-A1B9-AD266BE9BE96}"/>
          </ac:spMkLst>
        </pc:spChg>
        <pc:spChg chg="add del mod">
          <ac:chgData name="Аня Владимирова" userId="2cd6ce4ad4b0d520" providerId="LiveId" clId="{7CF1AD10-4D78-4D8F-AAF5-A981465D509A}" dt="2022-05-29T03:37:05.380" v="815" actId="478"/>
          <ac:spMkLst>
            <pc:docMk/>
            <pc:sldMk cId="2098816994" sldId="267"/>
            <ac:spMk id="14" creationId="{27E6D0E6-11BB-4694-8297-A7ACE267914E}"/>
          </ac:spMkLst>
        </pc:spChg>
        <pc:picChg chg="add del mod ord">
          <ac:chgData name="Аня Владимирова" userId="2cd6ce4ad4b0d520" providerId="LiveId" clId="{7CF1AD10-4D78-4D8F-AAF5-A981465D509A}" dt="2022-05-29T03:34:22.829" v="795" actId="478"/>
          <ac:picMkLst>
            <pc:docMk/>
            <pc:sldMk cId="2098816994" sldId="267"/>
            <ac:picMk id="5" creationId="{488B5D6F-AD14-4C9A-8F60-3FDECA476E55}"/>
          </ac:picMkLst>
        </pc:picChg>
        <pc:picChg chg="add del mod">
          <ac:chgData name="Аня Владимирова" userId="2cd6ce4ad4b0d520" providerId="LiveId" clId="{7CF1AD10-4D78-4D8F-AAF5-A981465D509A}" dt="2022-05-29T03:34:34.083" v="799" actId="478"/>
          <ac:picMkLst>
            <pc:docMk/>
            <pc:sldMk cId="2098816994" sldId="267"/>
            <ac:picMk id="7" creationId="{5D8962C2-B5E0-4AEE-B399-6FE811759E0B}"/>
          </ac:picMkLst>
        </pc:picChg>
        <pc:picChg chg="add mod">
          <ac:chgData name="Аня Владимирова" userId="2cd6ce4ad4b0d520" providerId="LiveId" clId="{7CF1AD10-4D78-4D8F-AAF5-A981465D509A}" dt="2022-05-29T03:37:09.416" v="816" actId="1076"/>
          <ac:picMkLst>
            <pc:docMk/>
            <pc:sldMk cId="2098816994" sldId="267"/>
            <ac:picMk id="8" creationId="{AA6F4F65-5C0A-4867-9C54-F4E3980AA54D}"/>
          </ac:picMkLst>
        </pc:picChg>
        <pc:picChg chg="add del mod ord">
          <ac:chgData name="Аня Владимирова" userId="2cd6ce4ad4b0d520" providerId="LiveId" clId="{7CF1AD10-4D78-4D8F-AAF5-A981465D509A}" dt="2022-05-29T03:37:03.090" v="814" actId="478"/>
          <ac:picMkLst>
            <pc:docMk/>
            <pc:sldMk cId="2098816994" sldId="267"/>
            <ac:picMk id="10" creationId="{79A4E426-CD7C-4E61-9353-A899595BBE56}"/>
          </ac:picMkLst>
        </pc:picChg>
        <pc:picChg chg="add mod">
          <ac:chgData name="Аня Владимирова" userId="2cd6ce4ad4b0d520" providerId="LiveId" clId="{7CF1AD10-4D78-4D8F-AAF5-A981465D509A}" dt="2022-05-29T03:37:11.782" v="817" actId="1076"/>
          <ac:picMkLst>
            <pc:docMk/>
            <pc:sldMk cId="2098816994" sldId="267"/>
            <ac:picMk id="12" creationId="{68ABA99B-FB0E-4294-98E9-E4D620ED271F}"/>
          </ac:picMkLst>
        </pc:picChg>
      </pc:sldChg>
      <pc:sldChg chg="modSp new mod">
        <pc:chgData name="Аня Владимирова" userId="2cd6ce4ad4b0d520" providerId="LiveId" clId="{7CF1AD10-4D78-4D8F-AAF5-A981465D509A}" dt="2022-05-28T06:36:28.987" v="253" actId="20577"/>
        <pc:sldMkLst>
          <pc:docMk/>
          <pc:sldMk cId="3527393985" sldId="268"/>
        </pc:sldMkLst>
        <pc:spChg chg="mod">
          <ac:chgData name="Аня Владимирова" userId="2cd6ce4ad4b0d520" providerId="LiveId" clId="{7CF1AD10-4D78-4D8F-AAF5-A981465D509A}" dt="2022-05-28T06:35:52.903" v="236"/>
          <ac:spMkLst>
            <pc:docMk/>
            <pc:sldMk cId="3527393985" sldId="268"/>
            <ac:spMk id="2" creationId="{FD970D2D-09AA-4F06-B533-284ECA23E93B}"/>
          </ac:spMkLst>
        </pc:spChg>
        <pc:spChg chg="mod">
          <ac:chgData name="Аня Владимирова" userId="2cd6ce4ad4b0d520" providerId="LiveId" clId="{7CF1AD10-4D78-4D8F-AAF5-A981465D509A}" dt="2022-05-28T06:36:28.987" v="253" actId="20577"/>
          <ac:spMkLst>
            <pc:docMk/>
            <pc:sldMk cId="3527393985" sldId="268"/>
            <ac:spMk id="3" creationId="{9C1EF46B-208A-424C-B783-FB517C8ED0DD}"/>
          </ac:spMkLst>
        </pc:spChg>
      </pc:sldChg>
      <pc:sldChg chg="modSp new mod">
        <pc:chgData name="Аня Владимирова" userId="2cd6ce4ad4b0d520" providerId="LiveId" clId="{7CF1AD10-4D78-4D8F-AAF5-A981465D509A}" dt="2022-05-28T06:37:48.779" v="284" actId="114"/>
        <pc:sldMkLst>
          <pc:docMk/>
          <pc:sldMk cId="2958163011" sldId="269"/>
        </pc:sldMkLst>
        <pc:spChg chg="mod">
          <ac:chgData name="Аня Владимирова" userId="2cd6ce4ad4b0d520" providerId="LiveId" clId="{7CF1AD10-4D78-4D8F-AAF5-A981465D509A}" dt="2022-05-28T06:37:10.001" v="274" actId="255"/>
          <ac:spMkLst>
            <pc:docMk/>
            <pc:sldMk cId="2958163011" sldId="269"/>
            <ac:spMk id="2" creationId="{749D7D85-FDAA-4586-8D51-CB248EBFCE6F}"/>
          </ac:spMkLst>
        </pc:spChg>
        <pc:spChg chg="mod">
          <ac:chgData name="Аня Владимирова" userId="2cd6ce4ad4b0d520" providerId="LiveId" clId="{7CF1AD10-4D78-4D8F-AAF5-A981465D509A}" dt="2022-05-28T06:37:48.779" v="284" actId="114"/>
          <ac:spMkLst>
            <pc:docMk/>
            <pc:sldMk cId="2958163011" sldId="269"/>
            <ac:spMk id="3" creationId="{DE27FB01-A66E-435F-B269-AF47D998FE51}"/>
          </ac:spMkLst>
        </pc:spChg>
      </pc:sldChg>
      <pc:sldChg chg="modSp add mod">
        <pc:chgData name="Аня Владимирова" userId="2cd6ce4ad4b0d520" providerId="LiveId" clId="{7CF1AD10-4D78-4D8F-AAF5-A981465D509A}" dt="2022-05-29T03:39:28.854" v="822" actId="114"/>
        <pc:sldMkLst>
          <pc:docMk/>
          <pc:sldMk cId="3997091206" sldId="270"/>
        </pc:sldMkLst>
        <pc:spChg chg="mod">
          <ac:chgData name="Аня Владимирова" userId="2cd6ce4ad4b0d520" providerId="LiveId" clId="{7CF1AD10-4D78-4D8F-AAF5-A981465D509A}" dt="2022-05-28T06:38:04.301" v="285"/>
          <ac:spMkLst>
            <pc:docMk/>
            <pc:sldMk cId="3997091206" sldId="270"/>
            <ac:spMk id="2" creationId="{749D7D85-FDAA-4586-8D51-CB248EBFCE6F}"/>
          </ac:spMkLst>
        </pc:spChg>
        <pc:spChg chg="mod">
          <ac:chgData name="Аня Владимирова" userId="2cd6ce4ad4b0d520" providerId="LiveId" clId="{7CF1AD10-4D78-4D8F-AAF5-A981465D509A}" dt="2022-05-29T03:39:28.854" v="822" actId="114"/>
          <ac:spMkLst>
            <pc:docMk/>
            <pc:sldMk cId="3997091206" sldId="270"/>
            <ac:spMk id="3" creationId="{DE27FB01-A66E-435F-B269-AF47D998FE51}"/>
          </ac:spMkLst>
        </pc:spChg>
      </pc:sldChg>
      <pc:sldChg chg="modSp add mod">
        <pc:chgData name="Аня Владимирова" userId="2cd6ce4ad4b0d520" providerId="LiveId" clId="{7CF1AD10-4D78-4D8F-AAF5-A981465D509A}" dt="2022-05-29T03:39:06.080" v="819" actId="5793"/>
        <pc:sldMkLst>
          <pc:docMk/>
          <pc:sldMk cId="4148575424" sldId="271"/>
        </pc:sldMkLst>
        <pc:spChg chg="mod">
          <ac:chgData name="Аня Владимирова" userId="2cd6ce4ad4b0d520" providerId="LiveId" clId="{7CF1AD10-4D78-4D8F-AAF5-A981465D509A}" dt="2022-05-29T03:39:06.080" v="819" actId="5793"/>
          <ac:spMkLst>
            <pc:docMk/>
            <pc:sldMk cId="4148575424" sldId="271"/>
            <ac:spMk id="3" creationId="{DE27FB01-A66E-435F-B269-AF47D998FE51}"/>
          </ac:spMkLst>
        </pc:spChg>
      </pc:sldChg>
      <pc:sldChg chg="modSp add mod">
        <pc:chgData name="Аня Владимирова" userId="2cd6ce4ad4b0d520" providerId="LiveId" clId="{7CF1AD10-4D78-4D8F-AAF5-A981465D509A}" dt="2022-05-29T03:39:42.352" v="823" actId="5793"/>
        <pc:sldMkLst>
          <pc:docMk/>
          <pc:sldMk cId="3958463558" sldId="272"/>
        </pc:sldMkLst>
        <pc:spChg chg="mod">
          <ac:chgData name="Аня Владимирова" userId="2cd6ce4ad4b0d520" providerId="LiveId" clId="{7CF1AD10-4D78-4D8F-AAF5-A981465D509A}" dt="2022-05-28T06:40:09.086" v="317"/>
          <ac:spMkLst>
            <pc:docMk/>
            <pc:sldMk cId="3958463558" sldId="272"/>
            <ac:spMk id="2" creationId="{749D7D85-FDAA-4586-8D51-CB248EBFCE6F}"/>
          </ac:spMkLst>
        </pc:spChg>
        <pc:spChg chg="mod">
          <ac:chgData name="Аня Владимирова" userId="2cd6ce4ad4b0d520" providerId="LiveId" clId="{7CF1AD10-4D78-4D8F-AAF5-A981465D509A}" dt="2022-05-29T03:39:42.352" v="823" actId="5793"/>
          <ac:spMkLst>
            <pc:docMk/>
            <pc:sldMk cId="3958463558" sldId="272"/>
            <ac:spMk id="3" creationId="{DE27FB01-A66E-435F-B269-AF47D998FE51}"/>
          </ac:spMkLst>
        </pc:spChg>
      </pc:sldChg>
      <pc:sldChg chg="addSp delSp modSp add mod">
        <pc:chgData name="Аня Владимирова" userId="2cd6ce4ad4b0d520" providerId="LiveId" clId="{7CF1AD10-4D78-4D8F-AAF5-A981465D509A}" dt="2022-05-29T05:52:25.411" v="827" actId="1076"/>
        <pc:sldMkLst>
          <pc:docMk/>
          <pc:sldMk cId="3200163958" sldId="273"/>
        </pc:sldMkLst>
        <pc:spChg chg="del">
          <ac:chgData name="Аня Владимирова" userId="2cd6ce4ad4b0d520" providerId="LiveId" clId="{7CF1AD10-4D78-4D8F-AAF5-A981465D509A}" dt="2022-05-29T03:39:53.932" v="824" actId="478"/>
          <ac:spMkLst>
            <pc:docMk/>
            <pc:sldMk cId="3200163958" sldId="273"/>
            <ac:spMk id="2" creationId="{749D7D85-FDAA-4586-8D51-CB248EBFCE6F}"/>
          </ac:spMkLst>
        </pc:spChg>
        <pc:spChg chg="mod">
          <ac:chgData name="Аня Владимирова" userId="2cd6ce4ad4b0d520" providerId="LiveId" clId="{7CF1AD10-4D78-4D8F-AAF5-A981465D509A}" dt="2022-05-29T05:52:21.293" v="826" actId="1076"/>
          <ac:spMkLst>
            <pc:docMk/>
            <pc:sldMk cId="3200163958" sldId="273"/>
            <ac:spMk id="3" creationId="{DE27FB01-A66E-435F-B269-AF47D998FE51}"/>
          </ac:spMkLst>
        </pc:spChg>
        <pc:picChg chg="add mod">
          <ac:chgData name="Аня Владимирова" userId="2cd6ce4ad4b0d520" providerId="LiveId" clId="{7CF1AD10-4D78-4D8F-AAF5-A981465D509A}" dt="2022-05-29T05:52:25.411" v="827" actId="1076"/>
          <ac:picMkLst>
            <pc:docMk/>
            <pc:sldMk cId="3200163958" sldId="273"/>
            <ac:picMk id="5" creationId="{9B4DDC22-F942-4702-BD7F-66ED88CE84DF}"/>
          </ac:picMkLst>
        </pc:picChg>
      </pc:sldChg>
      <pc:sldChg chg="modSp add mod">
        <pc:chgData name="Аня Владимирова" userId="2cd6ce4ad4b0d520" providerId="LiveId" clId="{7CF1AD10-4D78-4D8F-AAF5-A981465D509A}" dt="2022-05-29T05:52:50.007" v="828" actId="5793"/>
        <pc:sldMkLst>
          <pc:docMk/>
          <pc:sldMk cId="1366901807" sldId="274"/>
        </pc:sldMkLst>
        <pc:spChg chg="mod">
          <ac:chgData name="Аня Владимирова" userId="2cd6ce4ad4b0d520" providerId="LiveId" clId="{7CF1AD10-4D78-4D8F-AAF5-A981465D509A}" dt="2022-05-28T06:42:26.507" v="336"/>
          <ac:spMkLst>
            <pc:docMk/>
            <pc:sldMk cId="1366901807" sldId="274"/>
            <ac:spMk id="2" creationId="{749D7D85-FDAA-4586-8D51-CB248EBFCE6F}"/>
          </ac:spMkLst>
        </pc:spChg>
        <pc:spChg chg="mod">
          <ac:chgData name="Аня Владимирова" userId="2cd6ce4ad4b0d520" providerId="LiveId" clId="{7CF1AD10-4D78-4D8F-AAF5-A981465D509A}" dt="2022-05-29T05:52:50.007" v="828" actId="5793"/>
          <ac:spMkLst>
            <pc:docMk/>
            <pc:sldMk cId="1366901807" sldId="274"/>
            <ac:spMk id="3" creationId="{DE27FB01-A66E-435F-B269-AF47D998FE51}"/>
          </ac:spMkLst>
        </pc:spChg>
      </pc:sldChg>
      <pc:sldChg chg="addSp delSp modSp add mod">
        <pc:chgData name="Аня Владимирова" userId="2cd6ce4ad4b0d520" providerId="LiveId" clId="{7CF1AD10-4D78-4D8F-AAF5-A981465D509A}" dt="2022-05-29T05:55:27.136" v="854" actId="1076"/>
        <pc:sldMkLst>
          <pc:docMk/>
          <pc:sldMk cId="2875111390" sldId="275"/>
        </pc:sldMkLst>
        <pc:spChg chg="del">
          <ac:chgData name="Аня Владимирова" userId="2cd6ce4ad4b0d520" providerId="LiveId" clId="{7CF1AD10-4D78-4D8F-AAF5-A981465D509A}" dt="2022-05-28T06:45:31.424" v="358" actId="478"/>
          <ac:spMkLst>
            <pc:docMk/>
            <pc:sldMk cId="2875111390" sldId="275"/>
            <ac:spMk id="2" creationId="{749D7D85-FDAA-4586-8D51-CB248EBFCE6F}"/>
          </ac:spMkLst>
        </pc:spChg>
        <pc:spChg chg="mod">
          <ac:chgData name="Аня Владимирова" userId="2cd6ce4ad4b0d520" providerId="LiveId" clId="{7CF1AD10-4D78-4D8F-AAF5-A981465D509A}" dt="2022-05-28T06:48:54.041" v="507" actId="27636"/>
          <ac:spMkLst>
            <pc:docMk/>
            <pc:sldMk cId="2875111390" sldId="275"/>
            <ac:spMk id="3" creationId="{DE27FB01-A66E-435F-B269-AF47D998FE51}"/>
          </ac:spMkLst>
        </pc:spChg>
        <pc:spChg chg="add mod">
          <ac:chgData name="Аня Владимирова" userId="2cd6ce4ad4b0d520" providerId="LiveId" clId="{7CF1AD10-4D78-4D8F-AAF5-A981465D509A}" dt="2022-05-29T05:54:23.128" v="841" actId="1076"/>
          <ac:spMkLst>
            <pc:docMk/>
            <pc:sldMk cId="2875111390" sldId="275"/>
            <ac:spMk id="8" creationId="{7A3883AD-5F08-4E6E-8F73-8441D72E9E3C}"/>
          </ac:spMkLst>
        </pc:spChg>
        <pc:spChg chg="add mod">
          <ac:chgData name="Аня Владимирова" userId="2cd6ce4ad4b0d520" providerId="LiveId" clId="{7CF1AD10-4D78-4D8F-AAF5-A981465D509A}" dt="2022-05-29T05:55:27.136" v="854" actId="1076"/>
          <ac:spMkLst>
            <pc:docMk/>
            <pc:sldMk cId="2875111390" sldId="275"/>
            <ac:spMk id="9" creationId="{1C1E12DD-1C1A-4606-8993-8B406E14E3FF}"/>
          </ac:spMkLst>
        </pc:spChg>
        <pc:picChg chg="add del mod">
          <ac:chgData name="Аня Владимирова" userId="2cd6ce4ad4b0d520" providerId="LiveId" clId="{7CF1AD10-4D78-4D8F-AAF5-A981465D509A}" dt="2022-05-28T06:48:34.693" v="500" actId="478"/>
          <ac:picMkLst>
            <pc:docMk/>
            <pc:sldMk cId="2875111390" sldId="275"/>
            <ac:picMk id="5" creationId="{00EDF8C1-0855-42E2-9D96-EE6ED0B9D738}"/>
          </ac:picMkLst>
        </pc:picChg>
        <pc:picChg chg="add mod">
          <ac:chgData name="Аня Владимирова" userId="2cd6ce4ad4b0d520" providerId="LiveId" clId="{7CF1AD10-4D78-4D8F-AAF5-A981465D509A}" dt="2022-05-29T05:55:20.368" v="853" actId="14100"/>
          <ac:picMkLst>
            <pc:docMk/>
            <pc:sldMk cId="2875111390" sldId="275"/>
            <ac:picMk id="6" creationId="{2BFE3791-EEE6-4143-B0FA-561A34C97BA3}"/>
          </ac:picMkLst>
        </pc:picChg>
        <pc:picChg chg="add mod">
          <ac:chgData name="Аня Владимирова" userId="2cd6ce4ad4b0d520" providerId="LiveId" clId="{7CF1AD10-4D78-4D8F-AAF5-A981465D509A}" dt="2022-05-29T05:55:16.574" v="852" actId="1076"/>
          <ac:picMkLst>
            <pc:docMk/>
            <pc:sldMk cId="2875111390" sldId="275"/>
            <ac:picMk id="7" creationId="{DA4703A1-3A81-40ED-944F-53B4E4A9593B}"/>
          </ac:picMkLst>
        </pc:picChg>
      </pc:sldChg>
      <pc:sldChg chg="addSp delSp modSp add mod">
        <pc:chgData name="Аня Владимирова" userId="2cd6ce4ad4b0d520" providerId="LiveId" clId="{7CF1AD10-4D78-4D8F-AAF5-A981465D509A}" dt="2022-05-29T05:58:31.873" v="878" actId="1076"/>
        <pc:sldMkLst>
          <pc:docMk/>
          <pc:sldMk cId="3301589880" sldId="276"/>
        </pc:sldMkLst>
        <pc:spChg chg="del mod">
          <ac:chgData name="Аня Владимирова" userId="2cd6ce4ad4b0d520" providerId="LiveId" clId="{7CF1AD10-4D78-4D8F-AAF5-A981465D509A}" dt="2022-05-28T06:49:48.044" v="528" actId="478"/>
          <ac:spMkLst>
            <pc:docMk/>
            <pc:sldMk cId="3301589880" sldId="276"/>
            <ac:spMk id="2" creationId="{749D7D85-FDAA-4586-8D51-CB248EBFCE6F}"/>
          </ac:spMkLst>
        </pc:spChg>
        <pc:spChg chg="add del mod">
          <ac:chgData name="Аня Владимирова" userId="2cd6ce4ad4b0d520" providerId="LiveId" clId="{7CF1AD10-4D78-4D8F-AAF5-A981465D509A}" dt="2022-05-29T05:58:02.184" v="871" actId="478"/>
          <ac:spMkLst>
            <pc:docMk/>
            <pc:sldMk cId="3301589880" sldId="276"/>
            <ac:spMk id="3" creationId="{34C37A8A-1896-437B-B67E-DBEBCF2F70ED}"/>
          </ac:spMkLst>
        </pc:spChg>
        <pc:spChg chg="del">
          <ac:chgData name="Аня Владимирова" userId="2cd6ce4ad4b0d520" providerId="LiveId" clId="{7CF1AD10-4D78-4D8F-AAF5-A981465D509A}" dt="2022-05-28T06:46:28.316" v="379" actId="22"/>
          <ac:spMkLst>
            <pc:docMk/>
            <pc:sldMk cId="3301589880" sldId="276"/>
            <ac:spMk id="3" creationId="{DE27FB01-A66E-435F-B269-AF47D998FE51}"/>
          </ac:spMkLst>
        </pc:spChg>
        <pc:spChg chg="add del mod">
          <ac:chgData name="Аня Владимирова" userId="2cd6ce4ad4b0d520" providerId="LiveId" clId="{7CF1AD10-4D78-4D8F-AAF5-A981465D509A}" dt="2022-05-28T06:49:42.742" v="526" actId="478"/>
          <ac:spMkLst>
            <pc:docMk/>
            <pc:sldMk cId="3301589880" sldId="276"/>
            <ac:spMk id="6" creationId="{8AC68E78-2DED-474B-8E73-3365B95A0687}"/>
          </ac:spMkLst>
        </pc:spChg>
        <pc:spChg chg="add del mod">
          <ac:chgData name="Аня Владимирова" userId="2cd6ce4ad4b0d520" providerId="LiveId" clId="{7CF1AD10-4D78-4D8F-AAF5-A981465D509A}" dt="2022-05-28T06:49:45.746" v="527" actId="478"/>
          <ac:spMkLst>
            <pc:docMk/>
            <pc:sldMk cId="3301589880" sldId="276"/>
            <ac:spMk id="9" creationId="{E59F39C5-2692-44AF-B823-3B4BE17F7B7D}"/>
          </ac:spMkLst>
        </pc:spChg>
        <pc:spChg chg="add del mod">
          <ac:chgData name="Аня Владимирова" userId="2cd6ce4ad4b0d520" providerId="LiveId" clId="{7CF1AD10-4D78-4D8F-AAF5-A981465D509A}" dt="2022-05-28T06:50:24.597" v="529" actId="22"/>
          <ac:spMkLst>
            <pc:docMk/>
            <pc:sldMk cId="3301589880" sldId="276"/>
            <ac:spMk id="11" creationId="{25CB2C40-62CE-40A4-A454-29EEE09F1F5F}"/>
          </ac:spMkLst>
        </pc:spChg>
        <pc:spChg chg="add del mod">
          <ac:chgData name="Аня Владимирова" userId="2cd6ce4ad4b0d520" providerId="LiveId" clId="{7CF1AD10-4D78-4D8F-AAF5-A981465D509A}" dt="2022-05-28T06:51:46.368" v="546" actId="478"/>
          <ac:spMkLst>
            <pc:docMk/>
            <pc:sldMk cId="3301589880" sldId="276"/>
            <ac:spMk id="13" creationId="{BB21D0FC-C650-4EE0-B845-5140EC6973A7}"/>
          </ac:spMkLst>
        </pc:spChg>
        <pc:spChg chg="add del">
          <ac:chgData name="Аня Владимирова" userId="2cd6ce4ad4b0d520" providerId="LiveId" clId="{7CF1AD10-4D78-4D8F-AAF5-A981465D509A}" dt="2022-05-28T06:50:39.323" v="533"/>
          <ac:spMkLst>
            <pc:docMk/>
            <pc:sldMk cId="3301589880" sldId="276"/>
            <ac:spMk id="16" creationId="{D6254211-AE1D-4DFA-98B8-977A9D222165}"/>
          </ac:spMkLst>
        </pc:spChg>
        <pc:spChg chg="add mod">
          <ac:chgData name="Аня Владимирова" userId="2cd6ce4ad4b0d520" providerId="LiveId" clId="{7CF1AD10-4D78-4D8F-AAF5-A981465D509A}" dt="2022-05-28T06:50:50.636" v="536" actId="20577"/>
          <ac:spMkLst>
            <pc:docMk/>
            <pc:sldMk cId="3301589880" sldId="276"/>
            <ac:spMk id="17" creationId="{F337D736-2DA2-4040-9850-E6343A8A8025}"/>
          </ac:spMkLst>
        </pc:spChg>
        <pc:spChg chg="add mod">
          <ac:chgData name="Аня Владимирова" userId="2cd6ce4ad4b0d520" providerId="LiveId" clId="{7CF1AD10-4D78-4D8F-AAF5-A981465D509A}" dt="2022-05-29T05:58:18.119" v="875" actId="1076"/>
          <ac:spMkLst>
            <pc:docMk/>
            <pc:sldMk cId="3301589880" sldId="276"/>
            <ac:spMk id="19" creationId="{96F4461E-94D3-4DE5-864E-6CD1C183008F}"/>
          </ac:spMkLst>
        </pc:spChg>
        <pc:picChg chg="add mod">
          <ac:chgData name="Аня Владимирова" userId="2cd6ce4ad4b0d520" providerId="LiveId" clId="{7CF1AD10-4D78-4D8F-AAF5-A981465D509A}" dt="2022-05-29T05:58:15.202" v="874" actId="1076"/>
          <ac:picMkLst>
            <pc:docMk/>
            <pc:sldMk cId="3301589880" sldId="276"/>
            <ac:picMk id="5" creationId="{31C50177-221C-4DB9-9740-9A6B8F20EE63}"/>
          </ac:picMkLst>
        </pc:picChg>
        <pc:picChg chg="add del mod ord">
          <ac:chgData name="Аня Владимирова" userId="2cd6ce4ad4b0d520" providerId="LiveId" clId="{7CF1AD10-4D78-4D8F-AAF5-A981465D509A}" dt="2022-05-28T06:49:39.300" v="524" actId="478"/>
          <ac:picMkLst>
            <pc:docMk/>
            <pc:sldMk cId="3301589880" sldId="276"/>
            <ac:picMk id="5" creationId="{7C4B2338-5825-4349-A53D-BC594E9ED415}"/>
          </ac:picMkLst>
        </pc:picChg>
        <pc:picChg chg="add del mod">
          <ac:chgData name="Аня Владимирова" userId="2cd6ce4ad4b0d520" providerId="LiveId" clId="{7CF1AD10-4D78-4D8F-AAF5-A981465D509A}" dt="2022-05-28T06:49:38.979" v="523" actId="478"/>
          <ac:picMkLst>
            <pc:docMk/>
            <pc:sldMk cId="3301589880" sldId="276"/>
            <ac:picMk id="8" creationId="{A3C80B4C-A166-4C55-A7E1-718AC82921EE}"/>
          </ac:picMkLst>
        </pc:picChg>
        <pc:picChg chg="add mod">
          <ac:chgData name="Аня Владимирова" userId="2cd6ce4ad4b0d520" providerId="LiveId" clId="{7CF1AD10-4D78-4D8F-AAF5-A981465D509A}" dt="2022-05-29T05:58:31.873" v="878" actId="1076"/>
          <ac:picMkLst>
            <pc:docMk/>
            <pc:sldMk cId="3301589880" sldId="276"/>
            <ac:picMk id="9" creationId="{89126534-9D30-47E2-8AA3-C4EAA8FAF85F}"/>
          </ac:picMkLst>
        </pc:picChg>
        <pc:picChg chg="add del mod ord">
          <ac:chgData name="Аня Владимирова" userId="2cd6ce4ad4b0d520" providerId="LiveId" clId="{7CF1AD10-4D78-4D8F-AAF5-A981465D509A}" dt="2022-05-29T05:57:54.825" v="867" actId="478"/>
          <ac:picMkLst>
            <pc:docMk/>
            <pc:sldMk cId="3301589880" sldId="276"/>
            <ac:picMk id="15" creationId="{B502724F-9971-4590-8DCD-A7322461CF3D}"/>
          </ac:picMkLst>
        </pc:picChg>
      </pc:sldChg>
      <pc:sldChg chg="addSp delSp modSp add mod">
        <pc:chgData name="Аня Владимирова" userId="2cd6ce4ad4b0d520" providerId="LiveId" clId="{7CF1AD10-4D78-4D8F-AAF5-A981465D509A}" dt="2022-05-29T06:22:54.926" v="959" actId="20577"/>
        <pc:sldMkLst>
          <pc:docMk/>
          <pc:sldMk cId="3750963125" sldId="277"/>
        </pc:sldMkLst>
        <pc:spChg chg="del">
          <ac:chgData name="Аня Владимирова" userId="2cd6ce4ad4b0d520" providerId="LiveId" clId="{7CF1AD10-4D78-4D8F-AAF5-A981465D509A}" dt="2022-05-29T05:56:54.584" v="862" actId="478"/>
          <ac:spMkLst>
            <pc:docMk/>
            <pc:sldMk cId="3750963125" sldId="277"/>
            <ac:spMk id="2" creationId="{749D7D85-FDAA-4586-8D51-CB248EBFCE6F}"/>
          </ac:spMkLst>
        </pc:spChg>
        <pc:spChg chg="del">
          <ac:chgData name="Аня Владимирова" userId="2cd6ce4ad4b0d520" providerId="LiveId" clId="{7CF1AD10-4D78-4D8F-AAF5-A981465D509A}" dt="2022-05-28T07:43:47.024" v="582" actId="22"/>
          <ac:spMkLst>
            <pc:docMk/>
            <pc:sldMk cId="3750963125" sldId="277"/>
            <ac:spMk id="3" creationId="{DE27FB01-A66E-435F-B269-AF47D998FE51}"/>
          </ac:spMkLst>
        </pc:spChg>
        <pc:spChg chg="add mod">
          <ac:chgData name="Аня Владимирова" userId="2cd6ce4ad4b0d520" providerId="LiveId" clId="{7CF1AD10-4D78-4D8F-AAF5-A981465D509A}" dt="2022-05-29T06:22:54.926" v="959" actId="20577"/>
          <ac:spMkLst>
            <pc:docMk/>
            <pc:sldMk cId="3750963125" sldId="277"/>
            <ac:spMk id="4" creationId="{DEAAF039-D53C-43ED-B755-2505045E1D03}"/>
          </ac:spMkLst>
        </pc:spChg>
        <pc:picChg chg="add del mod ord">
          <ac:chgData name="Аня Владимирова" userId="2cd6ce4ad4b0d520" providerId="LiveId" clId="{7CF1AD10-4D78-4D8F-AAF5-A981465D509A}" dt="2022-05-29T05:58:36.980" v="879" actId="478"/>
          <ac:picMkLst>
            <pc:docMk/>
            <pc:sldMk cId="3750963125" sldId="277"/>
            <ac:picMk id="5" creationId="{AC1ACDD2-3EDE-4982-84FF-47067E4277F7}"/>
          </ac:picMkLst>
        </pc:picChg>
        <pc:picChg chg="add mod">
          <ac:chgData name="Аня Владимирова" userId="2cd6ce4ad4b0d520" providerId="LiveId" clId="{7CF1AD10-4D78-4D8F-AAF5-A981465D509A}" dt="2022-05-29T06:22:38.062" v="948" actId="1076"/>
          <ac:picMkLst>
            <pc:docMk/>
            <pc:sldMk cId="3750963125" sldId="277"/>
            <ac:picMk id="7" creationId="{B34BB816-619A-4023-923D-DA673A1E83AA}"/>
          </ac:picMkLst>
        </pc:picChg>
      </pc:sldChg>
      <pc:sldChg chg="addSp delSp modSp new mod">
        <pc:chgData name="Аня Владимирова" userId="2cd6ce4ad4b0d520" providerId="LiveId" clId="{7CF1AD10-4D78-4D8F-AAF5-A981465D509A}" dt="2022-05-29T06:23:17.378" v="964" actId="1076"/>
        <pc:sldMkLst>
          <pc:docMk/>
          <pc:sldMk cId="790943826" sldId="278"/>
        </pc:sldMkLst>
        <pc:spChg chg="mod">
          <ac:chgData name="Аня Владимирова" userId="2cd6ce4ad4b0d520" providerId="LiveId" clId="{7CF1AD10-4D78-4D8F-AAF5-A981465D509A}" dt="2022-05-29T06:23:11.058" v="963" actId="27636"/>
          <ac:spMkLst>
            <pc:docMk/>
            <pc:sldMk cId="790943826" sldId="278"/>
            <ac:spMk id="2" creationId="{22EA2E15-3872-4981-B42C-F5EB25871811}"/>
          </ac:spMkLst>
        </pc:spChg>
        <pc:spChg chg="add del mod">
          <ac:chgData name="Аня Владимирова" userId="2cd6ce4ad4b0d520" providerId="LiveId" clId="{7CF1AD10-4D78-4D8F-AAF5-A981465D509A}" dt="2022-05-29T06:23:17.378" v="964" actId="1076"/>
          <ac:spMkLst>
            <pc:docMk/>
            <pc:sldMk cId="790943826" sldId="278"/>
            <ac:spMk id="3" creationId="{F7A39331-AC7B-434E-95D5-D7207905E72E}"/>
          </ac:spMkLst>
        </pc:spChg>
        <pc:spChg chg="add del mod">
          <ac:chgData name="Аня Владимирова" userId="2cd6ce4ad4b0d520" providerId="LiveId" clId="{7CF1AD10-4D78-4D8F-AAF5-A981465D509A}" dt="2022-05-28T07:44:27.531" v="587"/>
          <ac:spMkLst>
            <pc:docMk/>
            <pc:sldMk cId="790943826" sldId="278"/>
            <ac:spMk id="4" creationId="{3D6F81EA-AA3B-4456-89EA-AADB674806B9}"/>
          </ac:spMkLst>
        </pc:spChg>
      </pc:sldChg>
      <pc:sldChg chg="addSp modSp add mod">
        <pc:chgData name="Аня Владимирова" userId="2cd6ce4ad4b0d520" providerId="LiveId" clId="{7CF1AD10-4D78-4D8F-AAF5-A981465D509A}" dt="2022-05-29T06:24:08.804" v="965" actId="5793"/>
        <pc:sldMkLst>
          <pc:docMk/>
          <pc:sldMk cId="3422679416" sldId="279"/>
        </pc:sldMkLst>
        <pc:spChg chg="mod">
          <ac:chgData name="Аня Владимирова" userId="2cd6ce4ad4b0d520" providerId="LiveId" clId="{7CF1AD10-4D78-4D8F-AAF5-A981465D509A}" dt="2022-05-28T07:46:00.930" v="594"/>
          <ac:spMkLst>
            <pc:docMk/>
            <pc:sldMk cId="3422679416" sldId="279"/>
            <ac:spMk id="2" creationId="{22EA2E15-3872-4981-B42C-F5EB25871811}"/>
          </ac:spMkLst>
        </pc:spChg>
        <pc:spChg chg="mod">
          <ac:chgData name="Аня Владимирова" userId="2cd6ce4ad4b0d520" providerId="LiveId" clId="{7CF1AD10-4D78-4D8F-AAF5-A981465D509A}" dt="2022-05-29T06:24:08.804" v="965" actId="5793"/>
          <ac:spMkLst>
            <pc:docMk/>
            <pc:sldMk cId="3422679416" sldId="279"/>
            <ac:spMk id="3" creationId="{F7A39331-AC7B-434E-95D5-D7207905E72E}"/>
          </ac:spMkLst>
        </pc:spChg>
        <pc:picChg chg="add mod">
          <ac:chgData name="Аня Владимирова" userId="2cd6ce4ad4b0d520" providerId="LiveId" clId="{7CF1AD10-4D78-4D8F-AAF5-A981465D509A}" dt="2022-05-28T07:48:02.764" v="600" actId="1076"/>
          <ac:picMkLst>
            <pc:docMk/>
            <pc:sldMk cId="3422679416" sldId="279"/>
            <ac:picMk id="5" creationId="{C430BB2D-3585-4530-88AB-8A9AB0D8C568}"/>
          </ac:picMkLst>
        </pc:picChg>
      </pc:sldChg>
      <pc:sldChg chg="add del">
        <pc:chgData name="Аня Владимирова" userId="2cd6ce4ad4b0d520" providerId="LiveId" clId="{7CF1AD10-4D78-4D8F-AAF5-A981465D509A}" dt="2022-05-29T06:24:18.517" v="970" actId="47"/>
        <pc:sldMkLst>
          <pc:docMk/>
          <pc:sldMk cId="4204462716" sldId="280"/>
        </pc:sldMkLst>
      </pc:sldChg>
      <pc:sldChg chg="add del">
        <pc:chgData name="Аня Владимирова" userId="2cd6ce4ad4b0d520" providerId="LiveId" clId="{7CF1AD10-4D78-4D8F-AAF5-A981465D509A}" dt="2022-05-29T06:24:17.984" v="969" actId="47"/>
        <pc:sldMkLst>
          <pc:docMk/>
          <pc:sldMk cId="2578565140" sldId="281"/>
        </pc:sldMkLst>
      </pc:sldChg>
      <pc:sldChg chg="add del">
        <pc:chgData name="Аня Владимирова" userId="2cd6ce4ad4b0d520" providerId="LiveId" clId="{7CF1AD10-4D78-4D8F-AAF5-A981465D509A}" dt="2022-05-29T06:24:17.558" v="968" actId="47"/>
        <pc:sldMkLst>
          <pc:docMk/>
          <pc:sldMk cId="1559170862" sldId="282"/>
        </pc:sldMkLst>
      </pc:sldChg>
      <pc:sldChg chg="add del">
        <pc:chgData name="Аня Владимирова" userId="2cd6ce4ad4b0d520" providerId="LiveId" clId="{7CF1AD10-4D78-4D8F-AAF5-A981465D509A}" dt="2022-05-29T06:24:17.285" v="967" actId="47"/>
        <pc:sldMkLst>
          <pc:docMk/>
          <pc:sldMk cId="3597595688" sldId="283"/>
        </pc:sldMkLst>
      </pc:sldChg>
      <pc:sldChg chg="add del">
        <pc:chgData name="Аня Владимирова" userId="2cd6ce4ad4b0d520" providerId="LiveId" clId="{7CF1AD10-4D78-4D8F-AAF5-A981465D509A}" dt="2022-05-29T06:24:16.945" v="966" actId="47"/>
        <pc:sldMkLst>
          <pc:docMk/>
          <pc:sldMk cId="857243873" sldId="284"/>
        </pc:sldMkLst>
      </pc:sldChg>
      <pc:sldMasterChg chg="addSldLayout">
        <pc:chgData name="Аня Владимирова" userId="2cd6ce4ad4b0d520" providerId="LiveId" clId="{7CF1AD10-4D78-4D8F-AAF5-A981465D509A}" dt="2022-05-28T05:41:09.651" v="0" actId="680"/>
        <pc:sldMasterMkLst>
          <pc:docMk/>
          <pc:sldMasterMk cId="583785408" sldId="2147483648"/>
        </pc:sldMasterMkLst>
        <pc:sldLayoutChg chg="add">
          <pc:chgData name="Аня Владимирова" userId="2cd6ce4ad4b0d520" providerId="LiveId" clId="{7CF1AD10-4D78-4D8F-AAF5-A981465D509A}" dt="2022-05-28T05:41:09.651" v="0" actId="680"/>
          <pc:sldLayoutMkLst>
            <pc:docMk/>
            <pc:sldMasterMk cId="583785408" sldId="2147483648"/>
            <pc:sldLayoutMk cId="398949196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91E4D-1D83-4C3E-AF56-340A24F6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5426E-9D7D-47A6-A5DF-3C7AD5136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3AB25-0018-4768-A496-0DE4B8CC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18682-9B57-4A2A-9DF6-3E624BEC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34377-FE37-4D92-9E96-F3AC5A3A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8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84514-F9B1-4EDC-90F1-7AA8204D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52075D-C2EB-4444-B011-B71C1E434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CC753-39E2-4AB3-92D3-EF9F98DF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89ABAD-CC7F-4527-A60F-D05000B5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C9A761-CA75-4C57-830E-8FB1B9F5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3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6A5167-E735-4E95-B7DF-ECE6546E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CA1F1C-9345-4177-B4A0-51B65173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21F022-5649-4032-ACF8-5EB04517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81CA4-EE24-4353-A2A5-CAC0B5E3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84F5D-2913-4089-9649-2247BB00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E79B3-71F0-4379-B616-FC15C558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97A1A-20CA-4B19-90F8-DF95BA9F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3D84B-3A84-404E-A886-A5832DD6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050101-1BEF-4BE3-A223-E6AE1C44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DA89A-3874-424A-B14B-20E1A6B5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A740F-A386-444D-A7A0-3E3A51B0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D6C9B6-C6AB-4CE5-96DA-1AEA8D90F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84AA4-083E-4779-AC72-2FF22761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318DE2-23B5-4E3D-BEA4-2CDC359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A058E-7771-4F3C-8198-D84BA6AE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9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848D5-4486-46F0-8247-35B4D7AB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7F2F7-10CC-431E-BA68-7447F7959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AE8E7E-5DA7-4321-999D-8BDCB2F4F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1F1476-365E-408C-9637-B3C6F2C8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0896BD-625B-43A0-B66D-479FE5E6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F6C954-A0C6-49EB-8D35-C6360BD0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3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D7087-CFE2-4392-868A-ABD7CFC8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40EE9E-5224-4F26-8334-F4B6A857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409361-DE61-4D86-89DC-190E68602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E94555-0F5D-45D7-B199-E2FD3C01F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D5B57-48E5-436D-B662-946D1D291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4A57B2-2605-483F-89C7-D80A2763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44CD9C-0248-47E6-9FC9-EF5C55D0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5A7FB3-61E4-48AA-9E39-439CA4B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A65A8-E299-458F-85D2-D45BEBA7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9079F4-2B85-41A8-B319-86C88323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2524A-3924-4F6A-8982-688CF7BE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4E207B-CC11-4AB1-8330-1E32FC9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CD87A4-53A5-4DF1-B31D-F4A507E7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6D652-9D30-4E17-83DA-BE9AFB3A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9BF99D-FA2B-46A2-992F-23928965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2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4AAD0-8008-4637-A03E-CD66157A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54311D-551D-4EB0-9F2E-2084AD22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60355B-093C-48EB-8D18-2A52EBA3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04B2B3-726D-4460-832B-D7AF8868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9583E2-A262-46AB-BD54-65F60A09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11758-D4B0-4181-800E-C6A0E090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2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544D2-D9E7-4D80-AF97-109E1DE5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8B5FAD-EB92-47E5-A15B-606FD76E0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DFB4BA-C735-4AC1-8C35-0FB88D564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5FDCE8-7DCD-43D5-A8C4-B42FC771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9B2A5-CF0B-4497-B07A-6DC6CAB3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AB86D3-05E4-4452-AD88-A8F4C604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4EEA5-4DA0-45F3-81E8-7C2214A5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4A12E-EDEA-4A6F-B88D-3C7DD5F3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A81C3-C633-4620-9A37-A7AC30D2C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F0160-6CD9-428E-87CA-75A86C6EA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A73F9-3AE9-41D1-B10D-477D6C1E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7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ru/" TargetMode="External"/><Relationship Id="rId4" Type="http://schemas.openxmlformats.org/officeDocument/2006/relationships/hyperlink" Target="https://www.freeimages.com/r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orscheme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2A7F4-DE67-42CD-A437-7DBC9729F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B1B1B"/>
                </a:solidFill>
                <a:effectLst/>
                <a:latin typeface="Inter"/>
              </a:rPr>
              <a:t>Начало работы с Вебом</a:t>
            </a:r>
            <a:br>
              <a:rPr lang="ru-RU" b="1" i="0" dirty="0">
                <a:solidFill>
                  <a:srgbClr val="1B1B1B"/>
                </a:solidFill>
                <a:effectLst/>
                <a:latin typeface="Inter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6876ED-E03E-41E0-BE91-FBE2C8585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70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C55DCD-BC72-4320-A881-12545BE9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98" y="895341"/>
            <a:ext cx="6097712" cy="2378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C430E-1FCF-4ABF-AA28-E55A4664668E}"/>
              </a:ext>
            </a:extLst>
          </p:cNvPr>
          <p:cNvSpPr txBox="1"/>
          <p:nvPr/>
        </p:nvSpPr>
        <p:spPr>
          <a:xfrm>
            <a:off x="1067610" y="3785030"/>
            <a:ext cx="98229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Сайты откуда желательно скачивать картинки без нарушения авторских прав</a:t>
            </a:r>
            <a:r>
              <a:rPr lang="en-US" sz="2400" dirty="0"/>
              <a:t>:</a:t>
            </a:r>
            <a:endParaRPr lang="ru-RU" sz="2400" dirty="0"/>
          </a:p>
          <a:p>
            <a:r>
              <a:rPr lang="ru-RU" sz="2400" dirty="0">
                <a:hlinkClick r:id="rId3"/>
              </a:rPr>
              <a:t>https://unsplash.com/</a:t>
            </a:r>
            <a:endParaRPr lang="ru-RU" sz="2400" dirty="0"/>
          </a:p>
          <a:p>
            <a:r>
              <a:rPr lang="en-US" sz="2400" dirty="0">
                <a:hlinkClick r:id="rId4"/>
              </a:rPr>
              <a:t>https://www.freeimages.com/ru</a:t>
            </a:r>
            <a:endParaRPr lang="ru-RU" sz="2400" dirty="0"/>
          </a:p>
          <a:p>
            <a:r>
              <a:rPr lang="en-US" sz="2400" dirty="0">
                <a:hlinkClick r:id="rId5"/>
              </a:rPr>
              <a:t>https://pixabay.com/ru/</a:t>
            </a:r>
            <a:endParaRPr lang="ru-RU" sz="2400" dirty="0"/>
          </a:p>
          <a:p>
            <a:r>
              <a:rPr lang="ru-RU" sz="2400" dirty="0"/>
              <a:t>И </a:t>
            </a:r>
            <a:r>
              <a:rPr lang="ru-RU" sz="2400" dirty="0" err="1"/>
              <a:t>тд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348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D4D5C-000F-41C9-8761-FB445ABA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E96A1-1AB7-4B8D-941A-63DCDC90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Чтобы выбрать шрифт:</a:t>
            </a:r>
          </a:p>
          <a:p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Перейдите на Google </a:t>
            </a:r>
            <a:r>
              <a:rPr lang="ru-RU" dirty="0" err="1"/>
              <a:t>Fonts</a:t>
            </a:r>
            <a:r>
              <a:rPr lang="ru-RU" dirty="0"/>
              <a:t> и прокрутите список вниз, пока не найдёте шрифт, который вам понравится. Вы также можете использовать элементы управления справа для дальнейшей фильтрации результатов.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Щёлкните на шрифт  который вы хотите выбрать.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Щёлкните по кнопке "* Select </a:t>
            </a:r>
            <a:r>
              <a:rPr lang="en-US" dirty="0"/>
              <a:t>this style</a:t>
            </a:r>
            <a:r>
              <a:rPr lang="ru-RU" dirty="0"/>
              <a:t>" рядом со шрифтом . ("*«можно выбрать несколько)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всплывающем окне вы можете увидеть и скопировать строки кода, которые предоставляет Google, чтобы сохранить их позже в вашем текстовом редакторе.</a:t>
            </a:r>
          </a:p>
        </p:txBody>
      </p:sp>
    </p:spTree>
    <p:extLst>
      <p:ext uri="{BB962C8B-B14F-4D97-AF65-F5344CB8AC3E}">
        <p14:creationId xmlns:p14="http://schemas.microsoft.com/office/powerpoint/2010/main" val="142256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6F4F65-5C0A-4867-9C54-F4E3980A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0" y="198507"/>
            <a:ext cx="7459362" cy="32637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ABA99B-FB0E-4294-98E9-E4D620ED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89" y="2438796"/>
            <a:ext cx="4535351" cy="42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1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70D2D-09AA-4F06-B533-284ECA23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EF46B-208A-424C-B783-FB517C8E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Веб-сайт состоит из множества файлов: текстового контента, кода, стилей, медиа-контента, и так далее. Когда вы создаёте веб-сайт, вы должны собрать эти файлы в рациональную структуру на вашем локальном компьютере, убедитесь, что они могут общаться друг с другом, и весь ваш контент выглядит правильно, прежде чем вы, в конечном итоге загрузите их на сервер. Обсудим некоторые вопросы, о которых вам следует знать, чтобы вы могли рационально настроить файловую структуру для своего веб-сайта.</a:t>
            </a:r>
          </a:p>
        </p:txBody>
      </p:sp>
    </p:spTree>
    <p:extLst>
      <p:ext uri="{BB962C8B-B14F-4D97-AF65-F5344CB8AC3E}">
        <p14:creationId xmlns:p14="http://schemas.microsoft.com/office/powerpoint/2010/main" val="352739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7D85-FDAA-4586-8D51-CB248EBF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Где ваш веб-сайт должен располагаться на вашем компьютере?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FB01-A66E-435F-B269-AF47D998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1B1B1B"/>
                </a:solidFill>
                <a:effectLst/>
              </a:rPr>
              <a:t>Когда вы работаете на веб-сайте локально на вашем компьютере, вы должны держать все связанные файлы в одной папке, которая отражает файловую структуру опубликованного веб-сайта на сервере. Эта папка может располагаться где угодно, но вы должны положить её туда, где вы сможете легко её найти, может быть, на ваш рабочий стол, в домашнюю папку или в корень вашего жёсткого диска.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Выберите место для хранения проектов веб-сайта. Здесь, создайте новую папку с именем </a:t>
            </a:r>
            <a:r>
              <a:rPr lang="ru-RU" i="1" dirty="0" err="1"/>
              <a:t>web-projects</a:t>
            </a:r>
            <a:r>
              <a:rPr lang="ru-RU" dirty="0"/>
              <a:t> (или аналогичной). Это то место, где будут располагаться все ваши проекты сайтов.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Внутри этой первой папки, создайте другую папку для хранения вашего первого веб-сайта. Назовите её </a:t>
            </a:r>
            <a:r>
              <a:rPr lang="ru-RU" i="1" dirty="0" err="1"/>
              <a:t>test-site</a:t>
            </a:r>
            <a:r>
              <a:rPr lang="ru-RU" dirty="0"/>
              <a:t> (или как-то более творчески).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6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7D85-FDAA-4586-8D51-CB248EBF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Небольшое отступление о регистре и пробелах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FB01-A66E-435F-B269-AF47D998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Мы всегда называть папки и файлы полностью в нижнем регистре без пробелов. Потому что: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Многие компьютеры, в частности веб-серверы, чувствительны к регистру. Так, например, если вы положили изображение на свой веб-сайт </a:t>
            </a:r>
            <a:r>
              <a:rPr lang="ru-RU" i="1" dirty="0"/>
              <a:t>в </a:t>
            </a:r>
            <a:r>
              <a:rPr lang="ru-RU" i="1" dirty="0" err="1"/>
              <a:t>test-site</a:t>
            </a:r>
            <a:r>
              <a:rPr lang="ru-RU" i="1" dirty="0"/>
              <a:t>/MyImage.jpg</a:t>
            </a:r>
            <a:r>
              <a:rPr lang="ru-RU" dirty="0"/>
              <a:t>, а затем в другом файле вы пытаетесь вызвать изображение как </a:t>
            </a:r>
            <a:r>
              <a:rPr lang="ru-RU" i="1" dirty="0" err="1"/>
              <a:t>test-site</a:t>
            </a:r>
            <a:r>
              <a:rPr lang="ru-RU" i="1" dirty="0"/>
              <a:t>/myimage.jpg</a:t>
            </a:r>
            <a:r>
              <a:rPr lang="ru-RU" dirty="0"/>
              <a:t>, это может не сработать.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Браузеры, веб-серверы и языки программирования не обрабатывают пробелы последовательно. Например, если вы используете пробелы в имени файла, некоторые системы могут отнестись к имени файла как к двум именам файлов. Некоторые серверы заменяют пробелы в вашем имени файла на "%20" (символьный код для пробелов в URI), в результате чего все ваши ссылки будут сломаны. Лучше разделять слова дефисами, чем нижними подчёркиваниями: </a:t>
            </a:r>
            <a:r>
              <a:rPr lang="ru-RU" i="1" dirty="0"/>
              <a:t>my-file.html лучше чем my_file.html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09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7D85-FDAA-4586-8D51-CB248EBF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FB01-A66E-435F-B269-AF47D998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Говоря простым языком, вы должны использовать дефис для имён файлов. Поисковая система Google рассматривает дефис как разделитель слов, но не относится к подчёркиванию таким образом. По этим причинам, лучше всего приобрести привычку писать названия ваших папок и файлов в нижнем регистре без пробелов, разделяя слова дефисами, по крайней мере, пока вы не поймёте, что вы делаете. Так в будущем вы столкнётесь с меньшим количеством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414857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7D85-FDAA-4586-8D51-CB248EBF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Какую структуру должен иметь ваш веб-сайт?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FB01-A66E-435F-B269-AF47D998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Далее, давайте взглянем на то, какую структуру должен иметь наш тестовый сайт. Наиболее распространённые вещи, присутствующие в любом проекте сайта, которые мы создаём: индексный файл HTML и папки, содержащие изображения, файлы стилей и файлы скриптов. Давайте создадим их сейчас:</a:t>
            </a:r>
          </a:p>
        </p:txBody>
      </p:sp>
    </p:spTree>
    <p:extLst>
      <p:ext uri="{BB962C8B-B14F-4D97-AF65-F5344CB8AC3E}">
        <p14:creationId xmlns:p14="http://schemas.microsoft.com/office/powerpoint/2010/main" val="395846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FB01-A66E-435F-B269-AF47D998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50" y="294775"/>
            <a:ext cx="10963489" cy="453667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200" dirty="0"/>
              <a:t>index.html: Этот файл обычно содержит контент домашней страницы, то есть текст и изображения, которые люди видят, когда они впервые попадают на ваш сайт. Используя ваш текстовый редактор, создайте новый файл с именем index.html и сохраните его прямо внутри вашей папки </a:t>
            </a:r>
            <a:r>
              <a:rPr lang="ru-RU" sz="2200" dirty="0" err="1"/>
              <a:t>test-site</a:t>
            </a:r>
            <a:r>
              <a:rPr lang="ru-RU" sz="2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/>
              <a:t>Папка </a:t>
            </a:r>
            <a:r>
              <a:rPr lang="ru-RU" sz="2200" dirty="0" err="1"/>
              <a:t>images</a:t>
            </a:r>
            <a:r>
              <a:rPr lang="ru-RU" sz="2200" dirty="0"/>
              <a:t>: Эта папка будет содержать все изображения, которые вы используете на вашем сайте. Создайте папку с именем </a:t>
            </a:r>
            <a:r>
              <a:rPr lang="ru-RU" sz="2200" dirty="0" err="1"/>
              <a:t>images</a:t>
            </a:r>
            <a:r>
              <a:rPr lang="ru-RU" sz="2200" dirty="0"/>
              <a:t> внутри вашей папки </a:t>
            </a:r>
            <a:r>
              <a:rPr lang="ru-RU" sz="2200" dirty="0" err="1"/>
              <a:t>test-site</a:t>
            </a:r>
            <a:r>
              <a:rPr lang="ru-RU" sz="2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/>
              <a:t>Папка </a:t>
            </a:r>
            <a:r>
              <a:rPr lang="ru-RU" sz="2200" dirty="0" err="1"/>
              <a:t>styles</a:t>
            </a:r>
            <a:r>
              <a:rPr lang="ru-RU" sz="2200" dirty="0"/>
              <a:t>: Эта папка будет содержать CSS код, используемый для стилизации вашего контента (например, настройка текста и цвета фона). Создайте папку с именем </a:t>
            </a:r>
            <a:r>
              <a:rPr lang="ru-RU" sz="2200" dirty="0" err="1"/>
              <a:t>styles</a:t>
            </a:r>
            <a:r>
              <a:rPr lang="ru-RU" sz="2200" dirty="0"/>
              <a:t> внутри вашей папки </a:t>
            </a:r>
            <a:r>
              <a:rPr lang="ru-RU" sz="2200" dirty="0" err="1"/>
              <a:t>test-site</a:t>
            </a:r>
            <a:r>
              <a:rPr lang="ru-RU" sz="2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/>
              <a:t>Папка </a:t>
            </a:r>
            <a:r>
              <a:rPr lang="ru-RU" sz="2200" dirty="0" err="1"/>
              <a:t>scripts</a:t>
            </a:r>
            <a:r>
              <a:rPr lang="ru-RU" sz="2200" dirty="0"/>
              <a:t>: Эта папка будет содержать весь JavaScript-код, используемый для добавления интерактивных функций на вашем сайте (например, кнопки которые загружают данные при клике). Создайте папку с именем </a:t>
            </a:r>
            <a:r>
              <a:rPr lang="ru-RU" sz="2200" dirty="0" err="1"/>
              <a:t>scripts</a:t>
            </a:r>
            <a:r>
              <a:rPr lang="ru-RU" sz="2200" dirty="0"/>
              <a:t> внутри вашей папки </a:t>
            </a:r>
            <a:r>
              <a:rPr lang="ru-RU" sz="2200" dirty="0" err="1"/>
              <a:t>test-site</a:t>
            </a:r>
            <a:r>
              <a:rPr lang="ru-RU" sz="22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4DDC22-F942-4702-BD7F-66ED88CE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87" y="4636238"/>
            <a:ext cx="6250552" cy="18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7D85-FDAA-4586-8D51-CB248EBF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Файловые пути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FB01-A66E-435F-B269-AF47D998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того, чтобы файлы общались друг с другом, вы должны указать файлам путь друг к другу - обычно один файл знает, где находится другой. Чтобы продемонстрировать это, мы вставим немного HTML в наш файл index.html и научим его отображать изображение, которое вы выбрали в статье "Каким должен быть ваш веб-сайт?"</a:t>
            </a:r>
          </a:p>
        </p:txBody>
      </p:sp>
    </p:spTree>
    <p:extLst>
      <p:ext uri="{BB962C8B-B14F-4D97-AF65-F5344CB8AC3E}">
        <p14:creationId xmlns:p14="http://schemas.microsoft.com/office/powerpoint/2010/main" val="136690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C7D68-E35E-44F9-8005-A40E73E5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вашего первого веб-сайта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A978F-24AF-497A-BF54-2FA3EC3B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Необходимо много работать, чтобы создать профессиональный веб-сайт, так что, если вы новичок в веб-разработке, мы рекомендуем начать с малого. Вы не будете создавать ещё один Facebook прямо сейчас, но создать свой простой веб-сайт не так уж и сложно, так что мы начнём с этого.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90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FB01-A66E-435F-B269-AF47D998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94" y="219563"/>
            <a:ext cx="10515600" cy="20476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Скопируйте изображение, которое вы выбрали ранее, в папку </a:t>
            </a:r>
            <a:r>
              <a:rPr lang="ru-RU" dirty="0" err="1"/>
              <a:t>images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Откройте ваш файл index.html и вставьте следующий код в файл именно в таком виде. Не беспокойтесь</a:t>
            </a:r>
            <a:r>
              <a:rPr lang="en-US" dirty="0"/>
              <a:t>,</a:t>
            </a:r>
            <a:r>
              <a:rPr lang="ru-RU" dirty="0"/>
              <a:t>мы рассмотрим структуры более подробно.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2BFE3791-EEE6-4143-B0FA-561A34C9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9" y="2862142"/>
            <a:ext cx="5904375" cy="19803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4703A1-3A81-40ED-944F-53B4E4A9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89" y="2862141"/>
            <a:ext cx="5503276" cy="198030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A3883AD-5F08-4E6E-8F73-8441D72E9E3C}"/>
              </a:ext>
            </a:extLst>
          </p:cNvPr>
          <p:cNvSpPr txBox="1">
            <a:spLocks/>
          </p:cNvSpPr>
          <p:nvPr/>
        </p:nvSpPr>
        <p:spPr>
          <a:xfrm>
            <a:off x="753686" y="5344688"/>
            <a:ext cx="4744451" cy="5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Ставим ! Знак и нажимает </a:t>
            </a:r>
            <a:r>
              <a:rPr lang="en-US" dirty="0"/>
              <a:t>TAB</a:t>
            </a: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C1E12DD-1C1A-4606-8993-8B406E14E3FF}"/>
              </a:ext>
            </a:extLst>
          </p:cNvPr>
          <p:cNvSpPr txBox="1">
            <a:spLocks/>
          </p:cNvSpPr>
          <p:nvPr/>
        </p:nvSpPr>
        <p:spPr>
          <a:xfrm>
            <a:off x="6096000" y="5344688"/>
            <a:ext cx="7705594" cy="117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/>
              <a:t>Мы получаем базовую </a:t>
            </a:r>
            <a:r>
              <a:rPr lang="en-US" sz="2600" dirty="0"/>
              <a:t>HTML </a:t>
            </a:r>
            <a:r>
              <a:rPr lang="ru-RU" sz="2600" dirty="0"/>
              <a:t> разметку</a:t>
            </a:r>
          </a:p>
        </p:txBody>
      </p:sp>
    </p:spTree>
    <p:extLst>
      <p:ext uri="{BB962C8B-B14F-4D97-AF65-F5344CB8AC3E}">
        <p14:creationId xmlns:p14="http://schemas.microsoft.com/office/powerpoint/2010/main" val="287511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бъект 2">
            <a:extLst>
              <a:ext uri="{FF2B5EF4-FFF2-40B4-BE49-F238E27FC236}">
                <a16:creationId xmlns:a16="http://schemas.microsoft.com/office/drawing/2014/main" id="{F337D736-2DA2-4040-9850-E6343A8A8025}"/>
              </a:ext>
            </a:extLst>
          </p:cNvPr>
          <p:cNvSpPr txBox="1">
            <a:spLocks/>
          </p:cNvSpPr>
          <p:nvPr/>
        </p:nvSpPr>
        <p:spPr>
          <a:xfrm>
            <a:off x="703447" y="27496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F4461E-94D3-4DE5-864E-6CD1C183008F}"/>
              </a:ext>
            </a:extLst>
          </p:cNvPr>
          <p:cNvSpPr txBox="1"/>
          <p:nvPr/>
        </p:nvSpPr>
        <p:spPr>
          <a:xfrm>
            <a:off x="362551" y="1004951"/>
            <a:ext cx="1112600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200" dirty="0"/>
              <a:t>Строка &lt;</a:t>
            </a:r>
            <a:r>
              <a:rPr lang="ru-RU" sz="2200" dirty="0" err="1"/>
              <a:t>img</a:t>
            </a:r>
            <a:r>
              <a:rPr lang="ru-RU" sz="2200" dirty="0"/>
              <a:t> </a:t>
            </a:r>
            <a:r>
              <a:rPr lang="ru-RU" sz="2200" dirty="0" err="1"/>
              <a:t>src</a:t>
            </a:r>
            <a:r>
              <a:rPr lang="ru-RU" sz="2200" dirty="0"/>
              <a:t>="" </a:t>
            </a:r>
            <a:r>
              <a:rPr lang="ru-RU" sz="2200" dirty="0" err="1"/>
              <a:t>alt</a:t>
            </a:r>
            <a:r>
              <a:rPr lang="ru-RU" sz="2200" dirty="0"/>
              <a:t>="Моё тестовое изображение"&gt; - это HTML код, который вставляет изображение на страницу. Мы должны сказать HTML, где находится изображение. Изображение находится внутри папки </a:t>
            </a:r>
            <a:r>
              <a:rPr lang="ru-RU" sz="2200" i="1" dirty="0" err="1"/>
              <a:t>images</a:t>
            </a:r>
            <a:r>
              <a:rPr lang="ru-RU" sz="2200" dirty="0"/>
              <a:t>, которая находится в той же директории что и index.html. Чтобы спуститься вниз по нашей файловой структуре от index.html до нашего изображения, путь к файлу должен выглядеть так</a:t>
            </a:r>
            <a:r>
              <a:rPr lang="ru-RU" sz="2200" i="1" dirty="0"/>
              <a:t> </a:t>
            </a:r>
            <a:r>
              <a:rPr lang="ru-RU" sz="2200" i="1" dirty="0" err="1"/>
              <a:t>images</a:t>
            </a:r>
            <a:r>
              <a:rPr lang="ru-RU" sz="2200" i="1" dirty="0"/>
              <a:t>/</a:t>
            </a:r>
            <a:r>
              <a:rPr lang="ru-RU" sz="2200" i="1" dirty="0" err="1"/>
              <a:t>your-image-filename</a:t>
            </a:r>
            <a:r>
              <a:rPr lang="ru-RU" sz="2200" dirty="0"/>
              <a:t>. Например наше изображение, названное firefox-icon.png, имеет такой путь к файлу: </a:t>
            </a:r>
            <a:r>
              <a:rPr lang="ru-RU" sz="2200" i="1" dirty="0" err="1"/>
              <a:t>images</a:t>
            </a:r>
            <a:r>
              <a:rPr lang="en-US" sz="2200" i="1" dirty="0"/>
              <a:t>/ </a:t>
            </a:r>
            <a:r>
              <a:rPr lang="en-US" sz="2200" i="1" dirty="0" err="1"/>
              <a:t>mozilla_firefox</a:t>
            </a:r>
            <a:r>
              <a:rPr lang="ru-RU" sz="2200" i="1" dirty="0"/>
              <a:t>.png</a:t>
            </a:r>
            <a:r>
              <a:rPr lang="ru-RU" sz="2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/>
              <a:t>Вставьте путь к файлу в ваш HTML код между двойными кавычками </a:t>
            </a:r>
            <a:r>
              <a:rPr lang="ru-RU" sz="2200" dirty="0" err="1"/>
              <a:t>src</a:t>
            </a:r>
            <a:r>
              <a:rPr lang="ru-RU" sz="2200" dirty="0"/>
              <a:t>="".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/>
              <a:t>Сохраните ваш HTML файл, а затем загрузите его в вашем браузере (двойной щелчок по файлу). Вы должны увидеть вашу новую веб-страницу, отображающую ваше изображение!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C50177-221C-4DB9-9740-9A6B8F20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19" y="167329"/>
            <a:ext cx="7598638" cy="700900"/>
          </a:xfrm>
          <a:prstGeom prst="rect">
            <a:avLst/>
          </a:prstGeom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89126534-9D30-47E2-8AA3-C4EAA8FAF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6444" y="4817365"/>
            <a:ext cx="2059112" cy="1748715"/>
          </a:xfrm>
        </p:spPr>
      </p:pic>
    </p:spTree>
    <p:extLst>
      <p:ext uri="{BB962C8B-B14F-4D97-AF65-F5344CB8AC3E}">
        <p14:creationId xmlns:p14="http://schemas.microsoft.com/office/powerpoint/2010/main" val="330158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4BB816-619A-4023-923D-DA673A1E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31" y="1819639"/>
            <a:ext cx="4375509" cy="1187257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EAAF039-D53C-43ED-B755-2505045E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7673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случае ошибки в пути к файлу вы увидите альтернативный текст </a:t>
            </a:r>
          </a:p>
        </p:txBody>
      </p:sp>
    </p:spTree>
    <p:extLst>
      <p:ext uri="{BB962C8B-B14F-4D97-AF65-F5344CB8AC3E}">
        <p14:creationId xmlns:p14="http://schemas.microsoft.com/office/powerpoint/2010/main" val="3750963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2E15-3872-4981-B42C-F5EB2587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Некоторые общие правила о путях к файлам: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39331-AC7B-434E-95D5-D7207905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ссылки на целевой файл в той же директории, что и вызывающий HTML файл, просто используйте имя файла, например, my-image.jpg.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ссылки на файл в поддиректории, напишите имя директории в начале пути, плюс косую черту (</a:t>
            </a:r>
            <a:r>
              <a:rPr lang="ru-RU" dirty="0" err="1"/>
              <a:t>forwardslash</a:t>
            </a:r>
            <a:r>
              <a:rPr lang="ru-RU" dirty="0"/>
              <a:t>, слеш), например: </a:t>
            </a:r>
            <a:r>
              <a:rPr lang="ru-RU" dirty="0" err="1"/>
              <a:t>subdirectory</a:t>
            </a:r>
            <a:r>
              <a:rPr lang="ru-RU" dirty="0"/>
              <a:t>/my-image.jpg.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ссылки на целевой файл в директории выше вызывающего HTML файла, напишите две точки. Например, если index.html находится внутри подпапки </a:t>
            </a:r>
            <a:r>
              <a:rPr lang="ru-RU" dirty="0" err="1"/>
              <a:t>test-site</a:t>
            </a:r>
            <a:r>
              <a:rPr lang="ru-RU" dirty="0"/>
              <a:t>, а my-image.png - внутри </a:t>
            </a:r>
            <a:r>
              <a:rPr lang="ru-RU" dirty="0" err="1"/>
              <a:t>test-site</a:t>
            </a:r>
            <a:r>
              <a:rPr lang="ru-RU" dirty="0"/>
              <a:t>, вы можете обратиться к my-image.png из index.html, используя ../my-image.png.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 можете комбинировать их так, как вам нравится, например ../</a:t>
            </a:r>
            <a:r>
              <a:rPr lang="ru-RU" dirty="0" err="1"/>
              <a:t>subdirectory</a:t>
            </a:r>
            <a:r>
              <a:rPr lang="ru-RU" dirty="0"/>
              <a:t>/</a:t>
            </a:r>
            <a:r>
              <a:rPr lang="ru-RU" dirty="0" err="1"/>
              <a:t>another-subdirectory</a:t>
            </a:r>
            <a:r>
              <a:rPr lang="ru-RU" dirty="0"/>
              <a:t>/my-image.png.</a:t>
            </a:r>
          </a:p>
        </p:txBody>
      </p:sp>
    </p:spTree>
    <p:extLst>
      <p:ext uri="{BB962C8B-B14F-4D97-AF65-F5344CB8AC3E}">
        <p14:creationId xmlns:p14="http://schemas.microsoft.com/office/powerpoint/2010/main" val="79094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2E15-3872-4981-B42C-F5EB2587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должно быть сделано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39331-AC7B-434E-95D5-D7207905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К настоящему моменту структура вашей папки должна выглядеть примерно так:</a:t>
            </a:r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30BB2D-3585-4530-88AB-8A9AB0D8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26" y="3202687"/>
            <a:ext cx="4641651" cy="28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59958-0FD8-4E62-AB95-176EFBD9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базового программного обеспечения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895FAE-BE8D-4BD5-A874-37049BE84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560" y="1959189"/>
            <a:ext cx="8286880" cy="4351338"/>
          </a:xfrm>
        </p:spPr>
      </p:pic>
    </p:spTree>
    <p:extLst>
      <p:ext uri="{BB962C8B-B14F-4D97-AF65-F5344CB8AC3E}">
        <p14:creationId xmlns:p14="http://schemas.microsoft.com/office/powerpoint/2010/main" val="135720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F2F14-5D9F-41AA-B3E1-DBCD9F2E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B1B1B"/>
                </a:solidFill>
                <a:effectLst/>
                <a:latin typeface="Inter"/>
              </a:rPr>
              <a:t>Каким должен быть ваш веб-сайт?</a:t>
            </a:r>
            <a:br>
              <a:rPr lang="ru-RU" b="1" i="0" dirty="0">
                <a:solidFill>
                  <a:srgbClr val="1B1B1B"/>
                </a:solidFill>
                <a:effectLst/>
                <a:latin typeface="Inte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22FC-FEF5-4ECE-99B2-3E6A4F51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Перво-наперво: планирование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Перед тем как делать что-то, вам нужны идеи. Что ваш веб-сайт должен фактически делать? По существу, ваш веб-сайт может делать все, что угодно, но для вашей первой попытки, вы должны придерживаться простых вещей. Мы начнём с создания простой веб-страницы, содержащую заголовок, изображение и несколько абзацев.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27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A798-27B0-4C04-AFE4-112F3C8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Для начала, вам будет нужно ответить на следующие вопросы: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8936C-B3D3-4617-904B-F5CF3E5A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600" dirty="0"/>
              <a:t>О чем ваш веб-сайт? вам нравятся собаки, Нью-Йорк или </a:t>
            </a:r>
            <a:r>
              <a:rPr lang="ru-RU" sz="2600" dirty="0" err="1"/>
              <a:t>Pacman</a:t>
            </a:r>
            <a:r>
              <a:rPr lang="ru-RU" sz="26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Какую информацию вы предоставляете о предмете? Напишите заголовок и несколько абзацев, и подумайте над изображениями, которые вы хотите показать на своей странице.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Как будет выглядеть ваш веб-сайт, в простых терминах высокого уровня. Какой цвет фона? Какой вид шрифта будет уместен: деловой, мультяшный, жирный и кричащий или тонкий?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F69024-A7BC-44B0-96FF-D4B400F6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63" y="4839129"/>
            <a:ext cx="8100241" cy="17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4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53F74-2DF4-4B83-B886-0ADCBE5A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Сделайте набросок вашего дизайна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70E7C-16F0-4F4F-B15A-4BC59A59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5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Сделайте примерный набросок того, как вы хотите, чтобы выглядел ваш сайт. Для вашей первой веб-страницы должен получиться небольшой набросок, и вы должны взять это в привычку. Это действительно помогает, и вам не нужно быть Ван Гогом!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03B92D-1381-4AE4-A9D4-D4FB5AA9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4297"/>
            <a:ext cx="4493532" cy="34965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C2F282-C7E8-4680-86DA-614D0A96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54" y="3848740"/>
            <a:ext cx="6416510" cy="21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D21DD-DA85-4C77-B29D-3F678F67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366"/>
            <a:ext cx="10515600" cy="1325563"/>
          </a:xfrm>
        </p:spPr>
        <p:txBody>
          <a:bodyPr/>
          <a:lstStyle/>
          <a:p>
            <a:r>
              <a:rPr lang="ru-RU" b="1" i="0" dirty="0">
                <a:solidFill>
                  <a:srgbClr val="1B1B1B"/>
                </a:solidFill>
                <a:effectLst/>
                <a:latin typeface="Inter"/>
              </a:rPr>
              <a:t>Выберите свои активы</a:t>
            </a:r>
            <a:br>
              <a:rPr lang="ru-RU" b="1" i="0" dirty="0">
                <a:solidFill>
                  <a:srgbClr val="1B1B1B"/>
                </a:solidFill>
                <a:effectLst/>
                <a:latin typeface="Inte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0716B-6392-45B5-873F-60F303B3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8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На данном этапе хорошо бы начать собирать контент, который в конечном итоге появится на вашей веб-странице.</a:t>
            </a:r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r>
              <a:rPr lang="ru-RU" sz="4000" dirty="0"/>
              <a:t>Текст</a:t>
            </a:r>
            <a:endParaRPr lang="ru-RU" sz="4000" dirty="0">
              <a:effectLst/>
            </a:endParaRPr>
          </a:p>
          <a:p>
            <a:pPr marL="0" indent="0">
              <a:buNone/>
            </a:pPr>
            <a:r>
              <a:rPr lang="ru-RU" dirty="0">
                <a:effectLst/>
              </a:rPr>
              <a:t>У вас должен быть текст, разбитый на заголовки и параграфы. Придерживайтесь этого правила.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06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E71CF-03E9-41D7-BCEF-77787AEF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Цветовая 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9BB89-2134-45AE-B3F8-F537E34D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https://colorscheme.ru/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CE52B-72E8-4CD1-9855-23BDC9C3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05" y="2091664"/>
            <a:ext cx="6989589" cy="44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0DBEB-1666-4D03-9FED-7FCE1260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0E4A9F-5681-4DCF-8143-32B8FB2A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Чтобы выбрать изображение, перейдите в Google Картинки и найдите что-нибудь подходящее.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Когда вы найдёте изображение, которое хотели, щёлкните по нему.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Нажмите кнопку В полном размере (View </a:t>
            </a:r>
            <a:r>
              <a:rPr lang="ru-RU" dirty="0" err="1"/>
              <a:t>image</a:t>
            </a:r>
            <a:r>
              <a:rPr lang="ru-RU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 следующей странице, правым щелчком мыши на изображении (Ctrl + клик на Mac), выберите Сохранить изображение как... (Save Image As...), и выберите место для сохранения вашего изображения. В качестве альтернативы, скопируйте адрес изображения из адресной строки браузера для последующего использования.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A641C4B0-B01D-4CF6-A838-A6A3A47F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420" y="365125"/>
            <a:ext cx="7549151" cy="14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13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1584</Words>
  <Application>Microsoft Office PowerPoint</Application>
  <PresentationFormat>Широкоэкранный</PresentationFormat>
  <Paragraphs>74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Inter</vt:lpstr>
      <vt:lpstr>Тема Office</vt:lpstr>
      <vt:lpstr>Начало работы с Вебом </vt:lpstr>
      <vt:lpstr>История вашего первого веб-сайта</vt:lpstr>
      <vt:lpstr>Установка базового программного обеспечения</vt:lpstr>
      <vt:lpstr>Каким должен быть ваш веб-сайт? </vt:lpstr>
      <vt:lpstr>Для начала, вам будет нужно ответить на следующие вопросы:</vt:lpstr>
      <vt:lpstr>Сделайте набросок вашего дизайна</vt:lpstr>
      <vt:lpstr>Выберите свои активы </vt:lpstr>
      <vt:lpstr>Цветовая схема</vt:lpstr>
      <vt:lpstr>Изображения</vt:lpstr>
      <vt:lpstr>Презентация PowerPoint</vt:lpstr>
      <vt:lpstr>Шрифт</vt:lpstr>
      <vt:lpstr>Презентация PowerPoint</vt:lpstr>
      <vt:lpstr>Работа с файлами</vt:lpstr>
      <vt:lpstr>Где ваш веб-сайт должен располагаться на вашем компьютере?</vt:lpstr>
      <vt:lpstr>Небольшое отступление о регистре и пробелах</vt:lpstr>
      <vt:lpstr>Презентация PowerPoint</vt:lpstr>
      <vt:lpstr>Какую структуру должен иметь ваш веб-сайт?</vt:lpstr>
      <vt:lpstr>Презентация PowerPoint</vt:lpstr>
      <vt:lpstr>Файловые пути</vt:lpstr>
      <vt:lpstr>Презентация PowerPoint</vt:lpstr>
      <vt:lpstr>Презентация PowerPoint</vt:lpstr>
      <vt:lpstr>Презентация PowerPoint</vt:lpstr>
      <vt:lpstr>Некоторые общие правила о путях к файлам: </vt:lpstr>
      <vt:lpstr>Что должно быть сделано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Начало работы с Вебом </dc:title>
  <dc:creator>Аня Владимирова</dc:creator>
  <cp:lastModifiedBy>Аня Владимирова</cp:lastModifiedBy>
  <cp:revision>8</cp:revision>
  <dcterms:created xsi:type="dcterms:W3CDTF">2022-05-28T05:40:58Z</dcterms:created>
  <dcterms:modified xsi:type="dcterms:W3CDTF">2022-05-29T13:39:10Z</dcterms:modified>
</cp:coreProperties>
</file>