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2" r:id="rId21"/>
    <p:sldId id="273" r:id="rId22"/>
    <p:sldId id="274" r:id="rId23"/>
    <p:sldId id="276" r:id="rId24"/>
    <p:sldId id="283" r:id="rId25"/>
    <p:sldId id="284" r:id="rId26"/>
    <p:sldId id="285" r:id="rId27"/>
    <p:sldId id="286" r:id="rId28"/>
    <p:sldId id="287" r:id="rId29"/>
    <p:sldId id="288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я Владимирова" userId="2cd6ce4ad4b0d520" providerId="LiveId" clId="{5FD13B40-B8AD-4B0A-8061-2BC13ED58F1E}"/>
    <pc:docChg chg="undo custSel addSld modSld">
      <pc:chgData name="Аня Владимирова" userId="2cd6ce4ad4b0d520" providerId="LiveId" clId="{5FD13B40-B8AD-4B0A-8061-2BC13ED58F1E}" dt="2022-05-30T13:53:52.291" v="288" actId="14100"/>
      <pc:docMkLst>
        <pc:docMk/>
      </pc:docMkLst>
      <pc:sldChg chg="addSp delSp modSp new mod">
        <pc:chgData name="Аня Владимирова" userId="2cd6ce4ad4b0d520" providerId="LiveId" clId="{5FD13B40-B8AD-4B0A-8061-2BC13ED58F1E}" dt="2022-05-30T02:43:57.488" v="30"/>
        <pc:sldMkLst>
          <pc:docMk/>
          <pc:sldMk cId="1236119991" sldId="256"/>
        </pc:sldMkLst>
        <pc:spChg chg="mod">
          <ac:chgData name="Аня Владимирова" userId="2cd6ce4ad4b0d520" providerId="LiveId" clId="{5FD13B40-B8AD-4B0A-8061-2BC13ED58F1E}" dt="2022-05-30T02:43:57.488" v="30"/>
          <ac:spMkLst>
            <pc:docMk/>
            <pc:sldMk cId="1236119991" sldId="256"/>
            <ac:spMk id="2" creationId="{C2B4DFD3-AD86-408B-A2F8-06590A6D58EA}"/>
          </ac:spMkLst>
        </pc:spChg>
        <pc:spChg chg="add del mod">
          <ac:chgData name="Аня Владимирова" userId="2cd6ce4ad4b0d520" providerId="LiveId" clId="{5FD13B40-B8AD-4B0A-8061-2BC13ED58F1E}" dt="2022-05-30T02:43:39.584" v="4" actId="22"/>
          <ac:spMkLst>
            <pc:docMk/>
            <pc:sldMk cId="1236119991" sldId="256"/>
            <ac:spMk id="5" creationId="{28C9617C-B2CB-48E1-8675-E48BAA07AD40}"/>
          </ac:spMkLst>
        </pc:spChg>
      </pc:sldChg>
      <pc:sldChg chg="addSp delSp modSp add mod">
        <pc:chgData name="Аня Владимирова" userId="2cd6ce4ad4b0d520" providerId="LiveId" clId="{5FD13B40-B8AD-4B0A-8061-2BC13ED58F1E}" dt="2022-05-30T02:56:13.230" v="77" actId="20577"/>
        <pc:sldMkLst>
          <pc:docMk/>
          <pc:sldMk cId="1065617787" sldId="257"/>
        </pc:sldMkLst>
        <pc:spChg chg="del">
          <ac:chgData name="Аня Владимирова" userId="2cd6ce4ad4b0d520" providerId="LiveId" clId="{5FD13B40-B8AD-4B0A-8061-2BC13ED58F1E}" dt="2022-05-30T02:47:47.856" v="58" actId="478"/>
          <ac:spMkLst>
            <pc:docMk/>
            <pc:sldMk cId="1065617787" sldId="257"/>
            <ac:spMk id="2" creationId="{C2B4DFD3-AD86-408B-A2F8-06590A6D58EA}"/>
          </ac:spMkLst>
        </pc:spChg>
        <pc:spChg chg="mod">
          <ac:chgData name="Аня Владимирова" userId="2cd6ce4ad4b0d520" providerId="LiveId" clId="{5FD13B40-B8AD-4B0A-8061-2BC13ED58F1E}" dt="2022-05-30T02:56:13.230" v="77" actId="20577"/>
          <ac:spMkLst>
            <pc:docMk/>
            <pc:sldMk cId="1065617787" sldId="257"/>
            <ac:spMk id="3" creationId="{BC829AB7-6440-4DCA-B206-B8461B649226}"/>
          </ac:spMkLst>
        </pc:spChg>
        <pc:spChg chg="add del">
          <ac:chgData name="Аня Владимирова" userId="2cd6ce4ad4b0d520" providerId="LiveId" clId="{5FD13B40-B8AD-4B0A-8061-2BC13ED58F1E}" dt="2022-05-30T02:55:38.719" v="62"/>
          <ac:spMkLst>
            <pc:docMk/>
            <pc:sldMk cId="1065617787" sldId="257"/>
            <ac:spMk id="4" creationId="{DFDE2D2E-6910-4DF6-AB08-B3A885B16C61}"/>
          </ac:spMkLst>
        </pc:spChg>
      </pc:sldChg>
      <pc:sldChg chg="add">
        <pc:chgData name="Аня Владимирова" userId="2cd6ce4ad4b0d520" providerId="LiveId" clId="{5FD13B40-B8AD-4B0A-8061-2BC13ED58F1E}" dt="2022-05-30T02:43:41.572" v="6"/>
        <pc:sldMkLst>
          <pc:docMk/>
          <pc:sldMk cId="838153739" sldId="258"/>
        </pc:sldMkLst>
      </pc:sldChg>
      <pc:sldChg chg="add">
        <pc:chgData name="Аня Владимирова" userId="2cd6ce4ad4b0d520" providerId="LiveId" clId="{5FD13B40-B8AD-4B0A-8061-2BC13ED58F1E}" dt="2022-05-30T02:43:41.738" v="7"/>
        <pc:sldMkLst>
          <pc:docMk/>
          <pc:sldMk cId="2632575411" sldId="259"/>
        </pc:sldMkLst>
      </pc:sldChg>
      <pc:sldChg chg="add">
        <pc:chgData name="Аня Владимирова" userId="2cd6ce4ad4b0d520" providerId="LiveId" clId="{5FD13B40-B8AD-4B0A-8061-2BC13ED58F1E}" dt="2022-05-30T02:43:41.861" v="8"/>
        <pc:sldMkLst>
          <pc:docMk/>
          <pc:sldMk cId="2438270274" sldId="260"/>
        </pc:sldMkLst>
      </pc:sldChg>
      <pc:sldChg chg="add">
        <pc:chgData name="Аня Владимирова" userId="2cd6ce4ad4b0d520" providerId="LiveId" clId="{5FD13B40-B8AD-4B0A-8061-2BC13ED58F1E}" dt="2022-05-30T02:43:42.011" v="9"/>
        <pc:sldMkLst>
          <pc:docMk/>
          <pc:sldMk cId="3846189951" sldId="261"/>
        </pc:sldMkLst>
      </pc:sldChg>
      <pc:sldChg chg="add">
        <pc:chgData name="Аня Владимирова" userId="2cd6ce4ad4b0d520" providerId="LiveId" clId="{5FD13B40-B8AD-4B0A-8061-2BC13ED58F1E}" dt="2022-05-30T02:43:42.171" v="10"/>
        <pc:sldMkLst>
          <pc:docMk/>
          <pc:sldMk cId="1049851131" sldId="262"/>
        </pc:sldMkLst>
      </pc:sldChg>
      <pc:sldChg chg="add">
        <pc:chgData name="Аня Владимирова" userId="2cd6ce4ad4b0d520" providerId="LiveId" clId="{5FD13B40-B8AD-4B0A-8061-2BC13ED58F1E}" dt="2022-05-30T02:43:42.306" v="11"/>
        <pc:sldMkLst>
          <pc:docMk/>
          <pc:sldMk cId="947763074" sldId="263"/>
        </pc:sldMkLst>
      </pc:sldChg>
      <pc:sldChg chg="add">
        <pc:chgData name="Аня Владимирова" userId="2cd6ce4ad4b0d520" providerId="LiveId" clId="{5FD13B40-B8AD-4B0A-8061-2BC13ED58F1E}" dt="2022-05-30T02:43:42.434" v="12"/>
        <pc:sldMkLst>
          <pc:docMk/>
          <pc:sldMk cId="272498608" sldId="264"/>
        </pc:sldMkLst>
      </pc:sldChg>
      <pc:sldChg chg="add">
        <pc:chgData name="Аня Владимирова" userId="2cd6ce4ad4b0d520" providerId="LiveId" clId="{5FD13B40-B8AD-4B0A-8061-2BC13ED58F1E}" dt="2022-05-30T02:43:42.558" v="13"/>
        <pc:sldMkLst>
          <pc:docMk/>
          <pc:sldMk cId="1006371792" sldId="265"/>
        </pc:sldMkLst>
      </pc:sldChg>
      <pc:sldChg chg="add">
        <pc:chgData name="Аня Владимирова" userId="2cd6ce4ad4b0d520" providerId="LiveId" clId="{5FD13B40-B8AD-4B0A-8061-2BC13ED58F1E}" dt="2022-05-30T02:43:42.720" v="14"/>
        <pc:sldMkLst>
          <pc:docMk/>
          <pc:sldMk cId="1239230698" sldId="266"/>
        </pc:sldMkLst>
      </pc:sldChg>
      <pc:sldChg chg="add">
        <pc:chgData name="Аня Владимирова" userId="2cd6ce4ad4b0d520" providerId="LiveId" clId="{5FD13B40-B8AD-4B0A-8061-2BC13ED58F1E}" dt="2022-05-30T02:43:42.878" v="15"/>
        <pc:sldMkLst>
          <pc:docMk/>
          <pc:sldMk cId="1040408098" sldId="267"/>
        </pc:sldMkLst>
      </pc:sldChg>
      <pc:sldChg chg="add">
        <pc:chgData name="Аня Владимирова" userId="2cd6ce4ad4b0d520" providerId="LiveId" clId="{5FD13B40-B8AD-4B0A-8061-2BC13ED58F1E}" dt="2022-05-30T02:43:43.040" v="16"/>
        <pc:sldMkLst>
          <pc:docMk/>
          <pc:sldMk cId="2216198651" sldId="268"/>
        </pc:sldMkLst>
      </pc:sldChg>
      <pc:sldChg chg="add">
        <pc:chgData name="Аня Владимирова" userId="2cd6ce4ad4b0d520" providerId="LiveId" clId="{5FD13B40-B8AD-4B0A-8061-2BC13ED58F1E}" dt="2022-05-30T02:43:43.223" v="17"/>
        <pc:sldMkLst>
          <pc:docMk/>
          <pc:sldMk cId="970440023" sldId="269"/>
        </pc:sldMkLst>
      </pc:sldChg>
      <pc:sldChg chg="add">
        <pc:chgData name="Аня Владимирова" userId="2cd6ce4ad4b0d520" providerId="LiveId" clId="{5FD13B40-B8AD-4B0A-8061-2BC13ED58F1E}" dt="2022-05-30T02:43:43.363" v="18"/>
        <pc:sldMkLst>
          <pc:docMk/>
          <pc:sldMk cId="1240269445" sldId="270"/>
        </pc:sldMkLst>
      </pc:sldChg>
      <pc:sldChg chg="add">
        <pc:chgData name="Аня Владимирова" userId="2cd6ce4ad4b0d520" providerId="LiveId" clId="{5FD13B40-B8AD-4B0A-8061-2BC13ED58F1E}" dt="2022-05-30T02:43:43.543" v="19"/>
        <pc:sldMkLst>
          <pc:docMk/>
          <pc:sldMk cId="912892390" sldId="271"/>
        </pc:sldMkLst>
      </pc:sldChg>
      <pc:sldChg chg="add">
        <pc:chgData name="Аня Владимирова" userId="2cd6ce4ad4b0d520" providerId="LiveId" clId="{5FD13B40-B8AD-4B0A-8061-2BC13ED58F1E}" dt="2022-05-30T02:43:43.684" v="20"/>
        <pc:sldMkLst>
          <pc:docMk/>
          <pc:sldMk cId="4005204780" sldId="272"/>
        </pc:sldMkLst>
      </pc:sldChg>
      <pc:sldChg chg="add">
        <pc:chgData name="Аня Владимирова" userId="2cd6ce4ad4b0d520" providerId="LiveId" clId="{5FD13B40-B8AD-4B0A-8061-2BC13ED58F1E}" dt="2022-05-30T02:43:43.863" v="21"/>
        <pc:sldMkLst>
          <pc:docMk/>
          <pc:sldMk cId="3751731377" sldId="273"/>
        </pc:sldMkLst>
      </pc:sldChg>
      <pc:sldChg chg="add">
        <pc:chgData name="Аня Владимирова" userId="2cd6ce4ad4b0d520" providerId="LiveId" clId="{5FD13B40-B8AD-4B0A-8061-2BC13ED58F1E}" dt="2022-05-30T02:43:44" v="22"/>
        <pc:sldMkLst>
          <pc:docMk/>
          <pc:sldMk cId="301309590" sldId="274"/>
        </pc:sldMkLst>
      </pc:sldChg>
      <pc:sldChg chg="add">
        <pc:chgData name="Аня Владимирова" userId="2cd6ce4ad4b0d520" providerId="LiveId" clId="{5FD13B40-B8AD-4B0A-8061-2BC13ED58F1E}" dt="2022-05-30T02:43:44.169" v="23"/>
        <pc:sldMkLst>
          <pc:docMk/>
          <pc:sldMk cId="3552146598" sldId="275"/>
        </pc:sldMkLst>
      </pc:sldChg>
      <pc:sldChg chg="add">
        <pc:chgData name="Аня Владимирова" userId="2cd6ce4ad4b0d520" providerId="LiveId" clId="{5FD13B40-B8AD-4B0A-8061-2BC13ED58F1E}" dt="2022-05-30T02:43:44.311" v="24"/>
        <pc:sldMkLst>
          <pc:docMk/>
          <pc:sldMk cId="653410765" sldId="276"/>
        </pc:sldMkLst>
      </pc:sldChg>
      <pc:sldChg chg="add">
        <pc:chgData name="Аня Владимирова" userId="2cd6ce4ad4b0d520" providerId="LiveId" clId="{5FD13B40-B8AD-4B0A-8061-2BC13ED58F1E}" dt="2022-05-30T02:43:44.484" v="25"/>
        <pc:sldMkLst>
          <pc:docMk/>
          <pc:sldMk cId="2853598095" sldId="277"/>
        </pc:sldMkLst>
      </pc:sldChg>
      <pc:sldChg chg="add">
        <pc:chgData name="Аня Владимирова" userId="2cd6ce4ad4b0d520" providerId="LiveId" clId="{5FD13B40-B8AD-4B0A-8061-2BC13ED58F1E}" dt="2022-05-30T02:43:44.635" v="26"/>
        <pc:sldMkLst>
          <pc:docMk/>
          <pc:sldMk cId="1259137610" sldId="278"/>
        </pc:sldMkLst>
      </pc:sldChg>
      <pc:sldChg chg="add">
        <pc:chgData name="Аня Владимирова" userId="2cd6ce4ad4b0d520" providerId="LiveId" clId="{5FD13B40-B8AD-4B0A-8061-2BC13ED58F1E}" dt="2022-05-30T02:43:44.805" v="27"/>
        <pc:sldMkLst>
          <pc:docMk/>
          <pc:sldMk cId="2307631751" sldId="279"/>
        </pc:sldMkLst>
      </pc:sldChg>
      <pc:sldChg chg="modSp add mod">
        <pc:chgData name="Аня Владимирова" userId="2cd6ce4ad4b0d520" providerId="LiveId" clId="{5FD13B40-B8AD-4B0A-8061-2BC13ED58F1E}" dt="2022-05-30T02:44:47.814" v="41" actId="120"/>
        <pc:sldMkLst>
          <pc:docMk/>
          <pc:sldMk cId="2899110201" sldId="280"/>
        </pc:sldMkLst>
        <pc:spChg chg="mod">
          <ac:chgData name="Аня Владимирова" userId="2cd6ce4ad4b0d520" providerId="LiveId" clId="{5FD13B40-B8AD-4B0A-8061-2BC13ED58F1E}" dt="2022-05-30T02:44:33.505" v="38" actId="255"/>
          <ac:spMkLst>
            <pc:docMk/>
            <pc:sldMk cId="2899110201" sldId="280"/>
            <ac:spMk id="2" creationId="{C2B4DFD3-AD86-408B-A2F8-06590A6D58EA}"/>
          </ac:spMkLst>
        </pc:spChg>
        <pc:spChg chg="mod">
          <ac:chgData name="Аня Владимирова" userId="2cd6ce4ad4b0d520" providerId="LiveId" clId="{5FD13B40-B8AD-4B0A-8061-2BC13ED58F1E}" dt="2022-05-30T02:44:47.814" v="41" actId="120"/>
          <ac:spMkLst>
            <pc:docMk/>
            <pc:sldMk cId="2899110201" sldId="280"/>
            <ac:spMk id="3" creationId="{BC829AB7-6440-4DCA-B206-B8461B649226}"/>
          </ac:spMkLst>
        </pc:spChg>
      </pc:sldChg>
      <pc:sldChg chg="addSp delSp modSp add mod">
        <pc:chgData name="Аня Владимирова" userId="2cd6ce4ad4b0d520" providerId="LiveId" clId="{5FD13B40-B8AD-4B0A-8061-2BC13ED58F1E}" dt="2022-05-30T02:47:20.845" v="56" actId="1076"/>
        <pc:sldMkLst>
          <pc:docMk/>
          <pc:sldMk cId="1432477317" sldId="281"/>
        </pc:sldMkLst>
        <pc:spChg chg="del">
          <ac:chgData name="Аня Владимирова" userId="2cd6ce4ad4b0d520" providerId="LiveId" clId="{5FD13B40-B8AD-4B0A-8061-2BC13ED58F1E}" dt="2022-05-30T02:45:15.353" v="42" actId="478"/>
          <ac:spMkLst>
            <pc:docMk/>
            <pc:sldMk cId="1432477317" sldId="281"/>
            <ac:spMk id="2" creationId="{C2B4DFD3-AD86-408B-A2F8-06590A6D58EA}"/>
          </ac:spMkLst>
        </pc:spChg>
        <pc:spChg chg="mod">
          <ac:chgData name="Аня Владимирова" userId="2cd6ce4ad4b0d520" providerId="LiveId" clId="{5FD13B40-B8AD-4B0A-8061-2BC13ED58F1E}" dt="2022-05-30T02:45:27.880" v="46" actId="14100"/>
          <ac:spMkLst>
            <pc:docMk/>
            <pc:sldMk cId="1432477317" sldId="281"/>
            <ac:spMk id="3" creationId="{BC829AB7-6440-4DCA-B206-B8461B649226}"/>
          </ac:spMkLst>
        </pc:spChg>
        <pc:spChg chg="add del">
          <ac:chgData name="Аня Владимирова" userId="2cd6ce4ad4b0d520" providerId="LiveId" clId="{5FD13B40-B8AD-4B0A-8061-2BC13ED58F1E}" dt="2022-05-30T02:47:01.769" v="51"/>
          <ac:spMkLst>
            <pc:docMk/>
            <pc:sldMk cId="1432477317" sldId="281"/>
            <ac:spMk id="6" creationId="{97AF000E-CBC8-4133-83EA-3FC387FC1282}"/>
          </ac:spMkLst>
        </pc:spChg>
        <pc:spChg chg="add mod">
          <ac:chgData name="Аня Владимирова" userId="2cd6ce4ad4b0d520" providerId="LiveId" clId="{5FD13B40-B8AD-4B0A-8061-2BC13ED58F1E}" dt="2022-05-30T02:47:20.845" v="56" actId="1076"/>
          <ac:spMkLst>
            <pc:docMk/>
            <pc:sldMk cId="1432477317" sldId="281"/>
            <ac:spMk id="7" creationId="{199294CA-3D9A-4D9E-9F21-E18570AFC35B}"/>
          </ac:spMkLst>
        </pc:spChg>
        <pc:picChg chg="add mod">
          <ac:chgData name="Аня Владимирова" userId="2cd6ce4ad4b0d520" providerId="LiveId" clId="{5FD13B40-B8AD-4B0A-8061-2BC13ED58F1E}" dt="2022-05-30T02:46:45.493" v="49" actId="1076"/>
          <ac:picMkLst>
            <pc:docMk/>
            <pc:sldMk cId="1432477317" sldId="281"/>
            <ac:picMk id="5" creationId="{08BF828D-24B9-420E-8019-A654BCA16077}"/>
          </ac:picMkLst>
        </pc:picChg>
      </pc:sldChg>
      <pc:sldChg chg="modSp new mod">
        <pc:chgData name="Аня Владимирова" userId="2cd6ce4ad4b0d520" providerId="LiveId" clId="{5FD13B40-B8AD-4B0A-8061-2BC13ED58F1E}" dt="2022-05-30T08:21:15.806" v="80" actId="20577"/>
        <pc:sldMkLst>
          <pc:docMk/>
          <pc:sldMk cId="2354678631" sldId="283"/>
        </pc:sldMkLst>
        <pc:spChg chg="mod">
          <ac:chgData name="Аня Владимирова" userId="2cd6ce4ad4b0d520" providerId="LiveId" clId="{5FD13B40-B8AD-4B0A-8061-2BC13ED58F1E}" dt="2022-05-30T08:21:15.806" v="80" actId="20577"/>
          <ac:spMkLst>
            <pc:docMk/>
            <pc:sldMk cId="2354678631" sldId="283"/>
            <ac:spMk id="2" creationId="{D9F673B2-E336-4182-BB54-29A0FB8480EA}"/>
          </ac:spMkLst>
        </pc:spChg>
      </pc:sldChg>
      <pc:sldChg chg="addSp delSp modSp new mod">
        <pc:chgData name="Аня Владимирова" userId="2cd6ce4ad4b0d520" providerId="LiveId" clId="{5FD13B40-B8AD-4B0A-8061-2BC13ED58F1E}" dt="2022-05-30T13:42:23.143" v="153" actId="1076"/>
        <pc:sldMkLst>
          <pc:docMk/>
          <pc:sldMk cId="3270568354" sldId="284"/>
        </pc:sldMkLst>
        <pc:spChg chg="del">
          <ac:chgData name="Аня Владимирова" userId="2cd6ce4ad4b0d520" providerId="LiveId" clId="{5FD13B40-B8AD-4B0A-8061-2BC13ED58F1E}" dt="2022-05-30T13:42:14.004" v="150" actId="478"/>
          <ac:spMkLst>
            <pc:docMk/>
            <pc:sldMk cId="3270568354" sldId="284"/>
            <ac:spMk id="2" creationId="{B62A40E2-0D6D-4B5F-9FA5-7992203A7D32}"/>
          </ac:spMkLst>
        </pc:spChg>
        <pc:spChg chg="mod">
          <ac:chgData name="Аня Владимирова" userId="2cd6ce4ad4b0d520" providerId="LiveId" clId="{5FD13B40-B8AD-4B0A-8061-2BC13ED58F1E}" dt="2022-05-30T13:42:20.473" v="152" actId="313"/>
          <ac:spMkLst>
            <pc:docMk/>
            <pc:sldMk cId="3270568354" sldId="284"/>
            <ac:spMk id="3" creationId="{E4E7ED0C-52A9-4E95-8A15-214276C5F622}"/>
          </ac:spMkLst>
        </pc:spChg>
        <pc:picChg chg="add mod">
          <ac:chgData name="Аня Владимирова" userId="2cd6ce4ad4b0d520" providerId="LiveId" clId="{5FD13B40-B8AD-4B0A-8061-2BC13ED58F1E}" dt="2022-05-30T13:42:23.143" v="153" actId="1076"/>
          <ac:picMkLst>
            <pc:docMk/>
            <pc:sldMk cId="3270568354" sldId="284"/>
            <ac:picMk id="5" creationId="{87689909-1E78-4770-AC3F-E291A4B58AE4}"/>
          </ac:picMkLst>
        </pc:picChg>
      </pc:sldChg>
      <pc:sldChg chg="addSp delSp modSp add mod">
        <pc:chgData name="Аня Владимирова" userId="2cd6ce4ad4b0d520" providerId="LiveId" clId="{5FD13B40-B8AD-4B0A-8061-2BC13ED58F1E}" dt="2022-05-30T13:45:58.230" v="174" actId="1076"/>
        <pc:sldMkLst>
          <pc:docMk/>
          <pc:sldMk cId="3315731796" sldId="285"/>
        </pc:sldMkLst>
        <pc:spChg chg="mod">
          <ac:chgData name="Аня Владимирова" userId="2cd6ce4ad4b0d520" providerId="LiveId" clId="{5FD13B40-B8AD-4B0A-8061-2BC13ED58F1E}" dt="2022-05-30T13:43:26.590" v="162" actId="1076"/>
          <ac:spMkLst>
            <pc:docMk/>
            <pc:sldMk cId="3315731796" sldId="285"/>
            <ac:spMk id="2" creationId="{B62A40E2-0D6D-4B5F-9FA5-7992203A7D32}"/>
          </ac:spMkLst>
        </pc:spChg>
        <pc:spChg chg="mod">
          <ac:chgData name="Аня Владимирова" userId="2cd6ce4ad4b0d520" providerId="LiveId" clId="{5FD13B40-B8AD-4B0A-8061-2BC13ED58F1E}" dt="2022-05-30T13:43:58.537" v="167" actId="1076"/>
          <ac:spMkLst>
            <pc:docMk/>
            <pc:sldMk cId="3315731796" sldId="285"/>
            <ac:spMk id="3" creationId="{E4E7ED0C-52A9-4E95-8A15-214276C5F622}"/>
          </ac:spMkLst>
        </pc:spChg>
        <pc:spChg chg="add mod">
          <ac:chgData name="Аня Владимирова" userId="2cd6ce4ad4b0d520" providerId="LiveId" clId="{5FD13B40-B8AD-4B0A-8061-2BC13ED58F1E}" dt="2022-05-30T13:45:58.230" v="174" actId="1076"/>
          <ac:spMkLst>
            <pc:docMk/>
            <pc:sldMk cId="3315731796" sldId="285"/>
            <ac:spMk id="8" creationId="{822EADB5-3F81-416C-9B7E-2DE91C02759C}"/>
          </ac:spMkLst>
        </pc:spChg>
        <pc:picChg chg="add del mod">
          <ac:chgData name="Аня Владимирова" userId="2cd6ce4ad4b0d520" providerId="LiveId" clId="{5FD13B40-B8AD-4B0A-8061-2BC13ED58F1E}" dt="2022-05-30T13:42:56.105" v="154" actId="478"/>
          <ac:picMkLst>
            <pc:docMk/>
            <pc:sldMk cId="3315731796" sldId="285"/>
            <ac:picMk id="4" creationId="{C61BA88F-B9EB-4BC4-96A5-38A6291EF687}"/>
          </ac:picMkLst>
        </pc:picChg>
        <pc:picChg chg="add mod">
          <ac:chgData name="Аня Владимирова" userId="2cd6ce4ad4b0d520" providerId="LiveId" clId="{5FD13B40-B8AD-4B0A-8061-2BC13ED58F1E}" dt="2022-05-30T13:44:50.937" v="171" actId="1076"/>
          <ac:picMkLst>
            <pc:docMk/>
            <pc:sldMk cId="3315731796" sldId="285"/>
            <ac:picMk id="6" creationId="{39A1690E-4037-4640-8C1A-AA3B5321FB07}"/>
          </ac:picMkLst>
        </pc:picChg>
      </pc:sldChg>
      <pc:sldChg chg="delSp modSp add mod">
        <pc:chgData name="Аня Владимирова" userId="2cd6ce4ad4b0d520" providerId="LiveId" clId="{5FD13B40-B8AD-4B0A-8061-2BC13ED58F1E}" dt="2022-05-30T13:47:38.783" v="183" actId="12"/>
        <pc:sldMkLst>
          <pc:docMk/>
          <pc:sldMk cId="3668061043" sldId="286"/>
        </pc:sldMkLst>
        <pc:spChg chg="del">
          <ac:chgData name="Аня Владимирова" userId="2cd6ce4ad4b0d520" providerId="LiveId" clId="{5FD13B40-B8AD-4B0A-8061-2BC13ED58F1E}" dt="2022-05-30T13:47:31.223" v="181" actId="478"/>
          <ac:spMkLst>
            <pc:docMk/>
            <pc:sldMk cId="3668061043" sldId="286"/>
            <ac:spMk id="2" creationId="{B62A40E2-0D6D-4B5F-9FA5-7992203A7D32}"/>
          </ac:spMkLst>
        </pc:spChg>
        <pc:spChg chg="mod">
          <ac:chgData name="Аня Владимирова" userId="2cd6ce4ad4b0d520" providerId="LiveId" clId="{5FD13B40-B8AD-4B0A-8061-2BC13ED58F1E}" dt="2022-05-30T13:47:38.783" v="183" actId="12"/>
          <ac:spMkLst>
            <pc:docMk/>
            <pc:sldMk cId="3668061043" sldId="286"/>
            <ac:spMk id="3" creationId="{E4E7ED0C-52A9-4E95-8A15-214276C5F622}"/>
          </ac:spMkLst>
        </pc:spChg>
      </pc:sldChg>
      <pc:sldChg chg="addSp modSp add mod">
        <pc:chgData name="Аня Владимирова" userId="2cd6ce4ad4b0d520" providerId="LiveId" clId="{5FD13B40-B8AD-4B0A-8061-2BC13ED58F1E}" dt="2022-05-30T13:49:26.631" v="198" actId="1076"/>
        <pc:sldMkLst>
          <pc:docMk/>
          <pc:sldMk cId="1585338850" sldId="287"/>
        </pc:sldMkLst>
        <pc:spChg chg="mod">
          <ac:chgData name="Аня Владимирова" userId="2cd6ce4ad4b0d520" providerId="LiveId" clId="{5FD13B40-B8AD-4B0A-8061-2BC13ED58F1E}" dt="2022-05-30T13:48:32.334" v="188" actId="1076"/>
          <ac:spMkLst>
            <pc:docMk/>
            <pc:sldMk cId="1585338850" sldId="287"/>
            <ac:spMk id="2" creationId="{B62A40E2-0D6D-4B5F-9FA5-7992203A7D32}"/>
          </ac:spMkLst>
        </pc:spChg>
        <pc:spChg chg="mod">
          <ac:chgData name="Аня Владимирова" userId="2cd6ce4ad4b0d520" providerId="LiveId" clId="{5FD13B40-B8AD-4B0A-8061-2BC13ED58F1E}" dt="2022-05-30T13:49:06.178" v="194" actId="20577"/>
          <ac:spMkLst>
            <pc:docMk/>
            <pc:sldMk cId="1585338850" sldId="287"/>
            <ac:spMk id="3" creationId="{E4E7ED0C-52A9-4E95-8A15-214276C5F622}"/>
          </ac:spMkLst>
        </pc:spChg>
        <pc:picChg chg="add mod">
          <ac:chgData name="Аня Владимирова" userId="2cd6ce4ad4b0d520" providerId="LiveId" clId="{5FD13B40-B8AD-4B0A-8061-2BC13ED58F1E}" dt="2022-05-30T13:49:26.631" v="198" actId="1076"/>
          <ac:picMkLst>
            <pc:docMk/>
            <pc:sldMk cId="1585338850" sldId="287"/>
            <ac:picMk id="5" creationId="{80250CEC-FD2C-437D-B1AF-85425A2886FB}"/>
          </ac:picMkLst>
        </pc:picChg>
      </pc:sldChg>
      <pc:sldChg chg="addSp delSp modSp add mod">
        <pc:chgData name="Аня Владимирова" userId="2cd6ce4ad4b0d520" providerId="LiveId" clId="{5FD13B40-B8AD-4B0A-8061-2BC13ED58F1E}" dt="2022-05-30T13:53:52.291" v="288" actId="14100"/>
        <pc:sldMkLst>
          <pc:docMk/>
          <pc:sldMk cId="3169600571" sldId="288"/>
        </pc:sldMkLst>
        <pc:spChg chg="del">
          <ac:chgData name="Аня Владимирова" userId="2cd6ce4ad4b0d520" providerId="LiveId" clId="{5FD13B40-B8AD-4B0A-8061-2BC13ED58F1E}" dt="2022-05-30T13:50:13.080" v="200" actId="478"/>
          <ac:spMkLst>
            <pc:docMk/>
            <pc:sldMk cId="3169600571" sldId="288"/>
            <ac:spMk id="2" creationId="{B62A40E2-0D6D-4B5F-9FA5-7992203A7D32}"/>
          </ac:spMkLst>
        </pc:spChg>
        <pc:spChg chg="mod">
          <ac:chgData name="Аня Владимирова" userId="2cd6ce4ad4b0d520" providerId="LiveId" clId="{5FD13B40-B8AD-4B0A-8061-2BC13ED58F1E}" dt="2022-05-30T13:53:52.291" v="288" actId="14100"/>
          <ac:spMkLst>
            <pc:docMk/>
            <pc:sldMk cId="3169600571" sldId="288"/>
            <ac:spMk id="3" creationId="{E4E7ED0C-52A9-4E95-8A15-214276C5F622}"/>
          </ac:spMkLst>
        </pc:spChg>
        <pc:picChg chg="add mod">
          <ac:chgData name="Аня Владимирова" userId="2cd6ce4ad4b0d520" providerId="LiveId" clId="{5FD13B40-B8AD-4B0A-8061-2BC13ED58F1E}" dt="2022-05-30T13:53:25.410" v="237" actId="1076"/>
          <ac:picMkLst>
            <pc:docMk/>
            <pc:sldMk cId="3169600571" sldId="288"/>
            <ac:picMk id="5" creationId="{5B841110-E415-46BC-AEA6-6EB7A368EFE4}"/>
          </ac:picMkLst>
        </pc:picChg>
        <pc:picChg chg="add mod">
          <ac:chgData name="Аня Владимирова" userId="2cd6ce4ad4b0d520" providerId="LiveId" clId="{5FD13B40-B8AD-4B0A-8061-2BC13ED58F1E}" dt="2022-05-30T13:53:31.793" v="283" actId="1035"/>
          <ac:picMkLst>
            <pc:docMk/>
            <pc:sldMk cId="3169600571" sldId="288"/>
            <ac:picMk id="7" creationId="{668AD5DA-E4BE-4C19-A438-5450B74ABEE6}"/>
          </ac:picMkLst>
        </pc:picChg>
        <pc:picChg chg="add mod">
          <ac:chgData name="Аня Владимирова" userId="2cd6ce4ad4b0d520" providerId="LiveId" clId="{5FD13B40-B8AD-4B0A-8061-2BC13ED58F1E}" dt="2022-05-30T13:53:43.601" v="286" actId="1076"/>
          <ac:picMkLst>
            <pc:docMk/>
            <pc:sldMk cId="3169600571" sldId="288"/>
            <ac:picMk id="9" creationId="{FD7D964E-35A2-4AA1-B618-9A8805922293}"/>
          </ac:picMkLst>
        </pc:picChg>
      </pc:sldChg>
      <pc:sldMasterChg chg="addSldLayout">
        <pc:chgData name="Аня Владимирова" userId="2cd6ce4ad4b0d520" providerId="LiveId" clId="{5FD13B40-B8AD-4B0A-8061-2BC13ED58F1E}" dt="2022-05-30T02:43:36.498" v="0" actId="680"/>
        <pc:sldMasterMkLst>
          <pc:docMk/>
          <pc:sldMasterMk cId="2495419600" sldId="2147483648"/>
        </pc:sldMasterMkLst>
        <pc:sldLayoutChg chg="add">
          <pc:chgData name="Аня Владимирова" userId="2cd6ce4ad4b0d520" providerId="LiveId" clId="{5FD13B40-B8AD-4B0A-8061-2BC13ED58F1E}" dt="2022-05-30T02:43:36.498" v="0" actId="680"/>
          <pc:sldLayoutMkLst>
            <pc:docMk/>
            <pc:sldMasterMk cId="2495419600" sldId="2147483648"/>
            <pc:sldLayoutMk cId="196291602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CB2EE-5B58-4F49-9997-D8EA1492C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F4525A-BB06-47CA-8360-C9D2BAAF8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629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41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4DFD3-AD86-408B-A2F8-06590A6D58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1B1B1B"/>
                </a:solidFill>
                <a:effectLst/>
                <a:latin typeface="Inter"/>
              </a:rPr>
              <a:t>Основы </a:t>
            </a:r>
            <a:r>
              <a:rPr lang="en-US" b="1" i="0" dirty="0">
                <a:solidFill>
                  <a:srgbClr val="1B1B1B"/>
                </a:solidFill>
                <a:effectLst/>
                <a:latin typeface="Inter"/>
              </a:rPr>
              <a:t>CSS</a:t>
            </a:r>
            <a:br>
              <a:rPr lang="en-US" b="1" i="0" dirty="0">
                <a:solidFill>
                  <a:srgbClr val="1B1B1B"/>
                </a:solidFill>
                <a:effectLst/>
                <a:latin typeface="Inter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829AB7-6440-4DCA-B206-B8461B649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119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54F291-C741-46E8-8F13-33B62CCA0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266" y="120633"/>
            <a:ext cx="6270652" cy="66167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64BC85-3FC1-40B6-B6F1-8247404AD885}"/>
              </a:ext>
            </a:extLst>
          </p:cNvPr>
          <p:cNvSpPr txBox="1"/>
          <p:nvPr/>
        </p:nvSpPr>
        <p:spPr>
          <a:xfrm>
            <a:off x="226031" y="2953818"/>
            <a:ext cx="27226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Существует ещё много селекторов для изучения, но для начала изучим основные</a:t>
            </a:r>
          </a:p>
        </p:txBody>
      </p:sp>
    </p:spTree>
    <p:extLst>
      <p:ext uri="{BB962C8B-B14F-4D97-AF65-F5344CB8AC3E}">
        <p14:creationId xmlns:p14="http://schemas.microsoft.com/office/powerpoint/2010/main" val="947763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4DFD3-AD86-408B-A2F8-06590A6D5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081" y="431514"/>
            <a:ext cx="9144000" cy="811088"/>
          </a:xfrm>
        </p:spPr>
        <p:txBody>
          <a:bodyPr/>
          <a:lstStyle/>
          <a:p>
            <a:pPr algn="l"/>
            <a:r>
              <a:rPr lang="ru-RU" dirty="0"/>
              <a:t>Шрифты и текст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829AB7-6440-4DCA-B206-B8461B649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081" y="1351997"/>
            <a:ext cx="9144000" cy="5213189"/>
          </a:xfrm>
        </p:spPr>
        <p:txBody>
          <a:bodyPr/>
          <a:lstStyle/>
          <a:p>
            <a:pPr algn="l"/>
            <a:r>
              <a:rPr lang="ru-RU" dirty="0"/>
              <a:t>Теперь, когда мы изучили некоторые основы CSS, давайте добавим ещё несколько правил и информацию в наш файл style.css, чтобы наш пример хорошо выглядел. Прежде всего, давайте сделаем, чтобы наши шрифты и текст выглядели немного лучше.</a:t>
            </a:r>
          </a:p>
          <a:p>
            <a:pPr algn="l"/>
            <a:r>
              <a:rPr lang="en-US" dirty="0"/>
              <a:t>1.</a:t>
            </a:r>
            <a:r>
              <a:rPr lang="ru-RU" dirty="0"/>
              <a:t>Прежде всего, зайдите на Google </a:t>
            </a:r>
            <a:r>
              <a:rPr lang="ru-RU" dirty="0" err="1"/>
              <a:t>Fonts</a:t>
            </a:r>
            <a:r>
              <a:rPr lang="ru-RU" dirty="0"/>
              <a:t> и выберете шрифт, который хотите использовать. Добавьте элемент &lt;</a:t>
            </a:r>
            <a:r>
              <a:rPr lang="ru-RU" dirty="0" err="1"/>
              <a:t>link</a:t>
            </a:r>
            <a:r>
              <a:rPr lang="ru-RU" dirty="0"/>
              <a:t>&gt; где-нибудь внутри шапки вашего index.html (снова, в любом месте между тегами &lt;</a:t>
            </a:r>
            <a:r>
              <a:rPr lang="ru-RU" dirty="0" err="1"/>
              <a:t>head</a:t>
            </a:r>
            <a:r>
              <a:rPr lang="ru-RU" dirty="0"/>
              <a:t>&gt; и &lt;/</a:t>
            </a:r>
            <a:r>
              <a:rPr lang="ru-RU" dirty="0" err="1"/>
              <a:t>head</a:t>
            </a:r>
            <a:r>
              <a:rPr lang="ru-RU" dirty="0"/>
              <a:t>&gt;). Это будет выглядеть примерно так:</a:t>
            </a:r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r>
              <a:rPr lang="ru-RU" b="0" i="0" dirty="0">
                <a:solidFill>
                  <a:srgbClr val="1B1B1B"/>
                </a:solidFill>
                <a:effectLst/>
                <a:latin typeface="Inter"/>
              </a:rPr>
              <a:t>Этот код связывает вашу страницу с </a:t>
            </a:r>
            <a:r>
              <a:rPr lang="ru-RU" b="0" i="0" dirty="0" err="1">
                <a:solidFill>
                  <a:srgbClr val="1B1B1B"/>
                </a:solidFill>
                <a:effectLst/>
                <a:latin typeface="Inter"/>
              </a:rPr>
              <a:t>таблицой</a:t>
            </a:r>
            <a:r>
              <a:rPr lang="ru-RU" b="0" i="0" dirty="0">
                <a:solidFill>
                  <a:srgbClr val="1B1B1B"/>
                </a:solidFill>
                <a:effectLst/>
                <a:latin typeface="Inter"/>
              </a:rPr>
              <a:t> стилями, которая загружает семейство шрифтов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Inter"/>
              </a:rPr>
              <a:t>Tiro</a:t>
            </a: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 Kannada </a:t>
            </a:r>
            <a:r>
              <a:rPr lang="ru-RU" b="0" i="0" dirty="0">
                <a:solidFill>
                  <a:srgbClr val="1B1B1B"/>
                </a:solidFill>
                <a:effectLst/>
                <a:latin typeface="Inter"/>
              </a:rPr>
              <a:t>вместе с вашей страницей и позволяет вам применять их к вашим HTML-элементам используя свою собственную таблицу стилей.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2CDDEE-F0C8-4956-93D9-95F6B9020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919" y="4314771"/>
            <a:ext cx="9989726" cy="81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8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829AB7-6440-4DCA-B206-B8461B649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1160"/>
            <a:ext cx="9144000" cy="4103581"/>
          </a:xfrm>
        </p:spPr>
        <p:txBody>
          <a:bodyPr/>
          <a:lstStyle/>
          <a:p>
            <a:pPr algn="l"/>
            <a:r>
              <a:rPr lang="en-US" dirty="0"/>
              <a:t>2. </a:t>
            </a:r>
            <a:r>
              <a:rPr lang="ru-RU" dirty="0"/>
              <a:t>Затем, удалите существующее правило в вашем style.css файле. Это был хороший тест, но красный текст, на самом деле, не очень хорошо выглядит.</a:t>
            </a:r>
            <a:endParaRPr lang="en-US" dirty="0"/>
          </a:p>
          <a:p>
            <a:pPr algn="l"/>
            <a:r>
              <a:rPr lang="en-US" dirty="0"/>
              <a:t>3. </a:t>
            </a:r>
            <a:r>
              <a:rPr lang="ru-RU" dirty="0"/>
              <a:t>Добавьте следующие строки в нужное место, заменив строку </a:t>
            </a:r>
            <a:r>
              <a:rPr lang="ru-RU" dirty="0" err="1"/>
              <a:t>placeholder</a:t>
            </a:r>
            <a:r>
              <a:rPr lang="ru-RU" dirty="0"/>
              <a:t> актуальной </a:t>
            </a:r>
            <a:r>
              <a:rPr lang="ru-RU" dirty="0" err="1"/>
              <a:t>font-family</a:t>
            </a:r>
            <a:r>
              <a:rPr lang="ru-RU" dirty="0"/>
              <a:t> строкой, которую вы получили из Google </a:t>
            </a:r>
            <a:r>
              <a:rPr lang="ru-RU" dirty="0" err="1"/>
              <a:t>Fonts</a:t>
            </a:r>
            <a:r>
              <a:rPr lang="ru-RU" dirty="0"/>
              <a:t>. (</a:t>
            </a:r>
            <a:r>
              <a:rPr lang="ru-RU" dirty="0" err="1"/>
              <a:t>font-family</a:t>
            </a:r>
            <a:r>
              <a:rPr lang="ru-RU" dirty="0"/>
              <a:t> просто означает, какой шрифт(ы) вы хотите использовать для вашего текста). Это правило устанавливает глобальный базовый шрифт и размер шрифта для всей страницы (поскольку &lt;</a:t>
            </a:r>
            <a:r>
              <a:rPr lang="ru-RU" dirty="0" err="1"/>
              <a:t>html</a:t>
            </a:r>
            <a:r>
              <a:rPr lang="ru-RU" dirty="0"/>
              <a:t>&gt; является родительским элементом для всей страницы, и все элементы внутри него наследуют такой же </a:t>
            </a:r>
            <a:r>
              <a:rPr lang="ru-RU" dirty="0" err="1"/>
              <a:t>font-size</a:t>
            </a:r>
            <a:r>
              <a:rPr lang="ru-RU" dirty="0"/>
              <a:t> и </a:t>
            </a:r>
            <a:r>
              <a:rPr lang="ru-RU" dirty="0" err="1"/>
              <a:t>font-family</a:t>
            </a:r>
            <a:r>
              <a:rPr lang="ru-RU" dirty="0"/>
              <a:t>):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E1001F-07DB-4B07-8624-D0F0DA37F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363" y="4141142"/>
            <a:ext cx="7846032" cy="10671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5D5A06-6A5F-4C69-B78E-24367019D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177" y="5592563"/>
            <a:ext cx="6971044" cy="106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71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829AB7-6440-4DCA-B206-B8461B649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2759" y="519789"/>
            <a:ext cx="9144000" cy="5973477"/>
          </a:xfrm>
        </p:spPr>
        <p:txBody>
          <a:bodyPr/>
          <a:lstStyle/>
          <a:p>
            <a:pPr algn="l"/>
            <a:r>
              <a:rPr lang="en-US" dirty="0"/>
              <a:t>4.</a:t>
            </a:r>
            <a:r>
              <a:rPr lang="ru-RU" dirty="0"/>
              <a:t>Теперь мы установим размер шрифта для элементов, содержащих текст внутри HTML тела (&lt;h1&gt; (</a:t>
            </a:r>
            <a:r>
              <a:rPr lang="ru-RU" dirty="0" err="1"/>
              <a:t>en</a:t>
            </a:r>
            <a:r>
              <a:rPr lang="ru-RU" dirty="0"/>
              <a:t>-US), &lt;</a:t>
            </a:r>
            <a:r>
              <a:rPr lang="ru-RU" dirty="0" err="1"/>
              <a:t>li</a:t>
            </a:r>
            <a:r>
              <a:rPr lang="ru-RU" dirty="0"/>
              <a:t>&gt;, и &lt;p&gt;). Мы также отцентрируем текст нашего заголовка и установим некоторую высоту строки и расстояние между буквами в теле документа, чтобы сделать его немного более удобным для чтения:</a:t>
            </a:r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r>
              <a:rPr lang="ru-RU" dirty="0"/>
              <a:t>Вы можете настроить значения </a:t>
            </a:r>
            <a:r>
              <a:rPr lang="ru-RU" dirty="0" err="1"/>
              <a:t>px</a:t>
            </a:r>
            <a:r>
              <a:rPr lang="ru-RU" dirty="0"/>
              <a:t> так, как вам нравится, чтобы ваш дизайн выглядел так, как вы хотите, но, в общем, ваш дизайн должен выглядеть вот так:</a:t>
            </a:r>
          </a:p>
          <a:p>
            <a:pPr algn="l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962C71-BB83-4AA8-9806-AAC9EB003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445" y="2363058"/>
            <a:ext cx="6988151" cy="297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3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CC43E0-99C3-4CAF-A8ED-41F8236F7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43" y="757397"/>
            <a:ext cx="11925913" cy="556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08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4DFD3-AD86-408B-A2F8-06590A6D5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9595"/>
            <a:ext cx="9144000" cy="756489"/>
          </a:xfrm>
        </p:spPr>
        <p:txBody>
          <a:bodyPr/>
          <a:lstStyle/>
          <a:p>
            <a:r>
              <a:rPr lang="ru-RU" sz="5400" dirty="0"/>
              <a:t>Блоки, блоки и ещё раз блоки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829AB7-6440-4DCA-B206-B8461B649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468" y="1444464"/>
            <a:ext cx="9144000" cy="4976883"/>
          </a:xfrm>
        </p:spPr>
        <p:txBody>
          <a:bodyPr/>
          <a:lstStyle/>
          <a:p>
            <a:pPr algn="l"/>
            <a:r>
              <a:rPr lang="ru-RU" dirty="0"/>
              <a:t>Одна вещь, которую вы заметите в написании CSS, заключается в том, что многое из этого касается блоков - настройка их размера, цвета, положения и т.д. Большинство HTML-элементов на странице можно рассматривать как блоки, расположенные друг над другом.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Не удивительно, макет CSS основан, главным образом, на блочной модели (</a:t>
            </a:r>
            <a:r>
              <a:rPr lang="ru-RU" dirty="0" err="1"/>
              <a:t>box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). Каждый из блоков, занимающий пространство на вашей странице имеет такие свойства, как: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 err="1"/>
              <a:t>padding</a:t>
            </a:r>
            <a:r>
              <a:rPr lang="ru-RU" dirty="0"/>
              <a:t>, пространство только вокруг контента (например, вокруг абзаца текста)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 err="1"/>
              <a:t>border</a:t>
            </a:r>
            <a:r>
              <a:rPr lang="ru-RU" dirty="0"/>
              <a:t>, сплошная линия, которая расположена рядом с </a:t>
            </a:r>
            <a:r>
              <a:rPr lang="ru-RU" dirty="0" err="1"/>
              <a:t>padding</a:t>
            </a:r>
            <a:endParaRPr lang="ru-RU" dirty="0"/>
          </a:p>
          <a:p>
            <a:pPr marL="457200" indent="-457200" algn="l">
              <a:buFont typeface="+mj-lt"/>
              <a:buAutoNum type="arabicPeriod"/>
            </a:pPr>
            <a:r>
              <a:rPr lang="ru-RU" dirty="0" err="1"/>
              <a:t>margin</a:t>
            </a:r>
            <a:r>
              <a:rPr lang="ru-RU" dirty="0"/>
              <a:t>, пространство вокруг внешней стороны элемента</a:t>
            </a:r>
          </a:p>
        </p:txBody>
      </p:sp>
    </p:spTree>
    <p:extLst>
      <p:ext uri="{BB962C8B-B14F-4D97-AF65-F5344CB8AC3E}">
        <p14:creationId xmlns:p14="http://schemas.microsoft.com/office/powerpoint/2010/main" val="221619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829AB7-6440-4DCA-B206-B8461B649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6424"/>
            <a:ext cx="9144000" cy="1655762"/>
          </a:xfrm>
        </p:spPr>
        <p:txBody>
          <a:bodyPr/>
          <a:lstStyle/>
          <a:p>
            <a:pPr algn="l"/>
            <a:r>
              <a:rPr lang="ru-RU" dirty="0"/>
              <a:t>В этом разделе мы также используем:</a:t>
            </a:r>
          </a:p>
          <a:p>
            <a:pPr algn="l"/>
            <a:r>
              <a:rPr lang="ru-RU" dirty="0" err="1"/>
              <a:t>width</a:t>
            </a:r>
            <a:r>
              <a:rPr lang="ru-RU" dirty="0"/>
              <a:t> (ширину элемента)</a:t>
            </a:r>
          </a:p>
          <a:p>
            <a:pPr algn="l"/>
            <a:r>
              <a:rPr lang="ru-RU" dirty="0" err="1"/>
              <a:t>background-color</a:t>
            </a:r>
            <a:r>
              <a:rPr lang="ru-RU" dirty="0"/>
              <a:t>, цвет позади контента и </a:t>
            </a:r>
            <a:r>
              <a:rPr lang="ru-RU" dirty="0" err="1"/>
              <a:t>padding</a:t>
            </a:r>
            <a:r>
              <a:rPr lang="ru-RU" dirty="0"/>
              <a:t> элементов</a:t>
            </a:r>
          </a:p>
          <a:p>
            <a:pPr algn="l"/>
            <a:r>
              <a:rPr lang="ru-RU" dirty="0" err="1"/>
              <a:t>color</a:t>
            </a:r>
            <a:r>
              <a:rPr lang="ru-RU" dirty="0"/>
              <a:t>, цвет контента элемента (обычно текста)</a:t>
            </a:r>
          </a:p>
          <a:p>
            <a:pPr algn="l"/>
            <a:r>
              <a:rPr lang="ru-RU" dirty="0" err="1"/>
              <a:t>text-shadow</a:t>
            </a:r>
            <a:r>
              <a:rPr lang="ru-RU" dirty="0"/>
              <a:t>: устанавливает тень на тексте внутри элемента</a:t>
            </a:r>
          </a:p>
          <a:p>
            <a:pPr algn="l"/>
            <a:r>
              <a:rPr lang="ru-RU" dirty="0" err="1"/>
              <a:t>display</a:t>
            </a:r>
            <a:r>
              <a:rPr lang="ru-RU" dirty="0"/>
              <a:t>: устанавливает режим отображения элемента (пока что не волнуйтесь об этом)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CF5B26-C580-45D3-8889-DDF622B92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996" y="83816"/>
            <a:ext cx="4458007" cy="349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40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4DFD3-AD86-408B-A2F8-06590A6D5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0836"/>
            <a:ext cx="9144000" cy="1773629"/>
          </a:xfrm>
        </p:spPr>
        <p:txBody>
          <a:bodyPr/>
          <a:lstStyle/>
          <a:p>
            <a:pPr algn="l"/>
            <a:r>
              <a:rPr lang="ru-RU" sz="2000" b="0" i="0" dirty="0">
                <a:solidFill>
                  <a:srgbClr val="1B1B1B"/>
                </a:solidFill>
                <a:effectLst/>
                <a:latin typeface="Inter"/>
              </a:rPr>
              <a:t>Итак, давайте начнём и добавим больше CSS на нашей странице! Продолжайте добавлять эти новые правила, расположенные в нижней части страницы, и не бойтесь экспериментировать с изменением значений, чтобы увидеть, как это работает.</a:t>
            </a:r>
            <a:br>
              <a:rPr lang="ru-RU" sz="2000" b="0" i="0" dirty="0">
                <a:solidFill>
                  <a:srgbClr val="1B1B1B"/>
                </a:solidFill>
                <a:effectLst/>
                <a:latin typeface="Inter"/>
              </a:rPr>
            </a:br>
            <a:br>
              <a:rPr lang="ru-RU" sz="2000" b="0" i="0" dirty="0">
                <a:solidFill>
                  <a:srgbClr val="1B1B1B"/>
                </a:solidFill>
                <a:effectLst/>
                <a:latin typeface="Inter"/>
              </a:rPr>
            </a:br>
            <a:r>
              <a:rPr lang="ru-RU" sz="2800" b="0" i="0" dirty="0">
                <a:solidFill>
                  <a:srgbClr val="1B1B1B"/>
                </a:solidFill>
                <a:effectLst/>
                <a:latin typeface="Inter"/>
              </a:rPr>
              <a:t>Изменение цвета страницы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829AB7-6440-4DCA-B206-B8461B649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1856"/>
            <a:ext cx="9144000" cy="1655762"/>
          </a:xfrm>
        </p:spPr>
        <p:txBody>
          <a:bodyPr/>
          <a:lstStyle/>
          <a:p>
            <a:pPr algn="l"/>
            <a:r>
              <a:rPr lang="ru-RU" b="0" i="0" dirty="0">
                <a:solidFill>
                  <a:srgbClr val="1B1B1B"/>
                </a:solidFill>
                <a:effectLst/>
                <a:latin typeface="Inter"/>
              </a:rPr>
              <a:t>Это правило устанавливает цвет фона для всей страницы. Измените код цвета сверху, на цвет который нравится вам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888915-D72D-4E98-B842-74742295E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275" y="1753590"/>
            <a:ext cx="3903299" cy="64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69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4DFD3-AD86-408B-A2F8-06590A6D5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406" y="554804"/>
            <a:ext cx="7311776" cy="838682"/>
          </a:xfrm>
        </p:spPr>
        <p:txBody>
          <a:bodyPr/>
          <a:lstStyle/>
          <a:p>
            <a:pPr algn="l"/>
            <a:r>
              <a:rPr lang="ru-RU" sz="5400" dirty="0"/>
              <a:t>Разбираемся с телом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829AB7-6440-4DCA-B206-B8461B649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406" y="1516776"/>
            <a:ext cx="9144000" cy="4925121"/>
          </a:xfrm>
        </p:spPr>
        <p:txBody>
          <a:bodyPr/>
          <a:lstStyle/>
          <a:p>
            <a:pPr algn="l"/>
            <a:r>
              <a:rPr lang="ru-RU" sz="1600" dirty="0"/>
              <a:t>Теперь для &lt;</a:t>
            </a:r>
            <a:r>
              <a:rPr lang="ru-RU" sz="1600" dirty="0" err="1"/>
              <a:t>body</a:t>
            </a:r>
            <a:r>
              <a:rPr lang="ru-RU" sz="1600" dirty="0"/>
              <a:t>&gt; элемента. </a:t>
            </a:r>
          </a:p>
          <a:p>
            <a:pPr algn="l"/>
            <a:r>
              <a:rPr lang="ru-RU" sz="1600" dirty="0"/>
              <a:t>Здесь есть немало деклараций, так что давайте пройдём через них всех по одному:</a:t>
            </a:r>
          </a:p>
          <a:p>
            <a:pPr algn="l"/>
            <a:endParaRPr lang="ru-RU" sz="1600" dirty="0"/>
          </a:p>
          <a:p>
            <a:pPr marL="342900" indent="-342900" algn="l">
              <a:buFont typeface="+mj-lt"/>
              <a:buAutoNum type="arabicPeriod"/>
            </a:pPr>
            <a:r>
              <a:rPr lang="ru-RU" sz="1600" dirty="0" err="1"/>
              <a:t>width</a:t>
            </a:r>
            <a:r>
              <a:rPr lang="ru-RU" sz="1600" dirty="0"/>
              <a:t>: 600px; — заставляет тело быть всегда 600 пикселей в ширину.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1600" dirty="0" err="1"/>
              <a:t>margin</a:t>
            </a:r>
            <a:r>
              <a:rPr lang="ru-RU" sz="1600" dirty="0"/>
              <a:t>: 0 </a:t>
            </a:r>
            <a:r>
              <a:rPr lang="ru-RU" sz="1600" dirty="0" err="1"/>
              <a:t>auto</a:t>
            </a:r>
            <a:r>
              <a:rPr lang="ru-RU" sz="1600" dirty="0"/>
              <a:t>; — когда вы устанавливаете два значения для таких свойств как </a:t>
            </a:r>
            <a:r>
              <a:rPr lang="ru-RU" sz="1600" dirty="0" err="1"/>
              <a:t>margin</a:t>
            </a:r>
            <a:r>
              <a:rPr lang="ru-RU" sz="1600" dirty="0"/>
              <a:t> или </a:t>
            </a:r>
            <a:r>
              <a:rPr lang="ru-RU" sz="1600" dirty="0" err="1"/>
              <a:t>padding</a:t>
            </a:r>
            <a:r>
              <a:rPr lang="ru-RU" sz="1600" dirty="0"/>
              <a:t>, первое значение элемента влияет на верхнюю и нижнюю сторону (делает их 0 в данном случае), и второе значение на левую и правую сторону (здесь, </a:t>
            </a:r>
            <a:r>
              <a:rPr lang="ru-RU" sz="1600" dirty="0" err="1"/>
              <a:t>auto</a:t>
            </a:r>
            <a:r>
              <a:rPr lang="ru-RU" sz="1600" dirty="0"/>
              <a:t> является особым значением, которое делит доступное пространство по горизонтали поровну слева и справа). Вы также можете использовать один, три или четыре значения, как описано здесь.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1600" dirty="0" err="1"/>
              <a:t>background-color</a:t>
            </a:r>
            <a:r>
              <a:rPr lang="ru-RU" sz="1600" dirty="0"/>
              <a:t>: #FF9500; — как и прежде, устанавливает цвет фона элемента. Я использовал красновато-оранжевый для тела, в отличие от темно-синего цвета для &lt;</a:t>
            </a:r>
            <a:r>
              <a:rPr lang="ru-RU" sz="1600" dirty="0" err="1"/>
              <a:t>html</a:t>
            </a:r>
            <a:r>
              <a:rPr lang="ru-RU" sz="1600" dirty="0"/>
              <a:t>&gt; элемента, но не стесняйтесь и экспериментируйте.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1600" dirty="0" err="1"/>
              <a:t>padding</a:t>
            </a:r>
            <a:r>
              <a:rPr lang="ru-RU" sz="1600" dirty="0"/>
              <a:t>: 0 20px </a:t>
            </a:r>
            <a:r>
              <a:rPr lang="ru-RU" sz="1600" dirty="0" err="1"/>
              <a:t>20px</a:t>
            </a:r>
            <a:r>
              <a:rPr lang="ru-RU" sz="1600" dirty="0"/>
              <a:t> </a:t>
            </a:r>
            <a:r>
              <a:rPr lang="ru-RU" sz="1600" dirty="0" err="1"/>
              <a:t>20px</a:t>
            </a:r>
            <a:r>
              <a:rPr lang="ru-RU" sz="1600" dirty="0"/>
              <a:t>; — у нас есть четыре значения, установленные для </a:t>
            </a:r>
            <a:r>
              <a:rPr lang="ru-RU" sz="1600" dirty="0" err="1"/>
              <a:t>padding</a:t>
            </a:r>
            <a:r>
              <a:rPr lang="ru-RU" sz="1600" dirty="0"/>
              <a:t>, чтобы сделать немного пространства вокруг нашего контента. В этот раз мы не устанавливаем </a:t>
            </a:r>
            <a:r>
              <a:rPr lang="ru-RU" sz="1600" dirty="0" err="1"/>
              <a:t>padding</a:t>
            </a:r>
            <a:r>
              <a:rPr lang="ru-RU" sz="1600" dirty="0"/>
              <a:t> на верхней части тела, но делаем 20 пикселей слева, снизу и справа. Значения устанавливаются сверху, справа, снизу, слева, в таком порядке.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1600" dirty="0" err="1"/>
              <a:t>border</a:t>
            </a:r>
            <a:r>
              <a:rPr lang="ru-RU" sz="1600" dirty="0"/>
              <a:t>: 5px </a:t>
            </a:r>
            <a:r>
              <a:rPr lang="ru-RU" sz="1600" dirty="0" err="1"/>
              <a:t>solid</a:t>
            </a:r>
            <a:r>
              <a:rPr lang="ru-RU" sz="1600" dirty="0"/>
              <a:t> </a:t>
            </a:r>
            <a:r>
              <a:rPr lang="ru-RU" sz="1600" dirty="0" err="1"/>
              <a:t>black</a:t>
            </a:r>
            <a:r>
              <a:rPr lang="ru-RU" sz="1600" dirty="0"/>
              <a:t>; — просто устанавливает сплошную чёрную рамку шириной 5 пикселей со всех сторон тела.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B4E99A-DD04-4553-B247-3B1389360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933" y="678094"/>
            <a:ext cx="3861199" cy="205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92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4DFD3-AD86-408B-A2F8-06590A6D5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917" y="366346"/>
            <a:ext cx="11483083" cy="1270197"/>
          </a:xfrm>
        </p:spPr>
        <p:txBody>
          <a:bodyPr/>
          <a:lstStyle/>
          <a:p>
            <a:pPr algn="l"/>
            <a:r>
              <a:rPr lang="ru-RU" sz="4000" dirty="0"/>
              <a:t>Позиционирование и стилизация нашего заголовка главной страницы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829AB7-6440-4DCA-B206-B8461B649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917" y="1573845"/>
            <a:ext cx="9726202" cy="4971746"/>
          </a:xfrm>
        </p:spPr>
        <p:txBody>
          <a:bodyPr/>
          <a:lstStyle/>
          <a:p>
            <a:pPr algn="l"/>
            <a:r>
              <a:rPr lang="ru-RU" sz="2000" dirty="0"/>
              <a:t>Вы, возможно, заметили, что есть ужасный разрыв в верхней части тела. Это происходит, потому что браузеры применяют некоторый стиль по умолчанию для элементов , даже если вы не применяли какой-либо CSS вообще! Чтобы сбросить стили браузера по</a:t>
            </a:r>
            <a:r>
              <a:rPr lang="en-US" sz="2000" dirty="0"/>
              <a:t>-</a:t>
            </a:r>
            <a:r>
              <a:rPr lang="ru-RU" sz="2000" dirty="0"/>
              <a:t>умолчанию и писать свой </a:t>
            </a:r>
            <a:r>
              <a:rPr lang="en-US" sz="2000" dirty="0"/>
              <a:t>CSS </a:t>
            </a:r>
            <a:r>
              <a:rPr lang="ru-RU" sz="2000" dirty="0"/>
              <a:t>с чистого листа, необходимо прописать</a:t>
            </a:r>
            <a:r>
              <a:rPr lang="en-US" sz="2000" dirty="0"/>
              <a:t>: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ru-RU" sz="2000" b="0" i="0" dirty="0">
                <a:solidFill>
                  <a:srgbClr val="1B1B1B"/>
                </a:solidFill>
                <a:effectLst/>
                <a:latin typeface="Inter"/>
              </a:rPr>
              <a:t>Затем мы установили заголовку верхний и нижний </a:t>
            </a:r>
            <a:r>
              <a:rPr lang="ru-RU" sz="2000" b="0" i="0" dirty="0" err="1">
                <a:solidFill>
                  <a:srgbClr val="1B1B1B"/>
                </a:solidFill>
                <a:effectLst/>
                <a:latin typeface="Inter"/>
              </a:rPr>
              <a:t>padding</a:t>
            </a:r>
            <a:r>
              <a:rPr lang="ru-RU" sz="2000" b="0" i="0" dirty="0">
                <a:solidFill>
                  <a:srgbClr val="1B1B1B"/>
                </a:solidFill>
                <a:effectLst/>
                <a:latin typeface="Inter"/>
              </a:rPr>
              <a:t> на 20 пикселей, и сделали текст заголовка того же цвета, как и цвет фона </a:t>
            </a:r>
            <a:r>
              <a:rPr lang="ru-RU" sz="2000" b="0" i="0" dirty="0" err="1">
                <a:solidFill>
                  <a:srgbClr val="1B1B1B"/>
                </a:solidFill>
                <a:effectLst/>
                <a:latin typeface="Inter"/>
              </a:rPr>
              <a:t>html</a:t>
            </a:r>
            <a:r>
              <a:rPr lang="ru-RU" sz="2000" b="0" i="0" dirty="0">
                <a:solidFill>
                  <a:srgbClr val="1B1B1B"/>
                </a:solidFill>
                <a:effectLst/>
                <a:latin typeface="Inter"/>
              </a:rPr>
              <a:t>.</a:t>
            </a:r>
          </a:p>
          <a:p>
            <a:pPr algn="l"/>
            <a:endParaRPr lang="ru-RU" sz="2000" dirty="0">
              <a:solidFill>
                <a:srgbClr val="1B1B1B"/>
              </a:solidFill>
              <a:latin typeface="Inter"/>
            </a:endParaRP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5D112A-1C35-4085-AD62-AA4A58137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84" y="2943922"/>
            <a:ext cx="2991850" cy="134300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9FE24CA-A8EE-419C-B523-58C0F0641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903" y="4866531"/>
            <a:ext cx="4004009" cy="179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0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4DFD3-AD86-408B-A2F8-06590A6D5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9047"/>
            <a:ext cx="9144000" cy="1023617"/>
          </a:xfrm>
        </p:spPr>
        <p:txBody>
          <a:bodyPr/>
          <a:lstStyle/>
          <a:p>
            <a:pPr algn="l"/>
            <a:r>
              <a:rPr lang="ru-RU" sz="5400" dirty="0"/>
              <a:t>Так что же такое CSS?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829AB7-6440-4DCA-B206-B8461B649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80770"/>
            <a:ext cx="9144000" cy="1655762"/>
          </a:xfrm>
        </p:spPr>
        <p:txBody>
          <a:bodyPr/>
          <a:lstStyle/>
          <a:p>
            <a:pPr algn="l"/>
            <a:r>
              <a:rPr lang="ru-RU" dirty="0"/>
              <a:t>CSS (</a:t>
            </a:r>
            <a:r>
              <a:rPr lang="ru-RU" dirty="0" err="1"/>
              <a:t>Cascading</a:t>
            </a:r>
            <a:r>
              <a:rPr lang="ru-RU" dirty="0"/>
              <a:t> Style </a:t>
            </a:r>
            <a:r>
              <a:rPr lang="ru-RU" dirty="0" err="1"/>
              <a:t>Sheets</a:t>
            </a:r>
            <a:r>
              <a:rPr lang="ru-RU" dirty="0"/>
              <a:t>) — это код, который вы используете для стилизации вашей веб-страницы. Основы CSS помогут вам понять, что вам нужно для начала работы. Мы ответим на такие вопросы как: Как сделать мой текст черным или красным? Как сделать так, чтобы контент появлялся в определённом месте на экране? Как украсить мою веб-страницу с помощью фоновых изображений и цветов?</a:t>
            </a:r>
          </a:p>
        </p:txBody>
      </p:sp>
    </p:spTree>
    <p:extLst>
      <p:ext uri="{BB962C8B-B14F-4D97-AF65-F5344CB8AC3E}">
        <p14:creationId xmlns:p14="http://schemas.microsoft.com/office/powerpoint/2010/main" val="2899110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0714AA-31D3-4B29-8C68-BE241FC4A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5227" y="591710"/>
            <a:ext cx="9144000" cy="1655762"/>
          </a:xfrm>
        </p:spPr>
        <p:txBody>
          <a:bodyPr/>
          <a:lstStyle/>
          <a:p>
            <a:pPr algn="l"/>
            <a:r>
              <a:rPr lang="ru-RU" dirty="0"/>
              <a:t>Для того чтобы подвинуть элементы внутри блока от края </a:t>
            </a:r>
          </a:p>
          <a:p>
            <a:pPr algn="l"/>
            <a:r>
              <a:rPr lang="ru-RU" dirty="0"/>
              <a:t>используем </a:t>
            </a:r>
            <a:r>
              <a:rPr lang="ru-RU" dirty="0" err="1"/>
              <a:t>padding</a:t>
            </a:r>
            <a:endParaRPr lang="ru-RU" dirty="0"/>
          </a:p>
          <a:p>
            <a:pPr algn="l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FA754E-8D68-480F-AB55-2C76F375A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227" y="1644605"/>
            <a:ext cx="2604581" cy="253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14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829AB7-6440-4DCA-B206-B8461B649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890" y="283484"/>
            <a:ext cx="10876908" cy="5973477"/>
          </a:xfrm>
        </p:spPr>
        <p:txBody>
          <a:bodyPr/>
          <a:lstStyle/>
          <a:p>
            <a:pPr algn="l"/>
            <a:r>
              <a:rPr lang="ru-RU" dirty="0"/>
              <a:t>Здесь, мы использовали одно довольно интересное свойство - это </a:t>
            </a:r>
            <a:r>
              <a:rPr lang="ru-RU" b="1" dirty="0" err="1"/>
              <a:t>text-shadow</a:t>
            </a:r>
            <a:r>
              <a:rPr lang="ru-RU" dirty="0"/>
              <a:t>, которое применяет тень к текстовому контенту элемента. Оно имеет следующие четыре значения:</a:t>
            </a:r>
          </a:p>
          <a:p>
            <a:pPr algn="l"/>
            <a:endParaRPr lang="ru-RU" dirty="0"/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Первое значение пикселей задаёт горизонтальное смещение тени от текста — как далеко она движется поперёк: отрицательное значение должно двигать её влево.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Второе значение пикселей задаёт вертикальное смещение тени от текста — как далеко она движется вниз, в этом примере: отрицательное значение должно переместить её вверх.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Третье значение пикселей задаёт радиус размытия тени — большее значение будет означать более размытую тень.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Четвёртое значение задаёт основной цвет тени.</a:t>
            </a:r>
          </a:p>
          <a:p>
            <a:pPr algn="l"/>
            <a:r>
              <a:rPr lang="ru-RU" dirty="0"/>
              <a:t>И вновь попробуйте поэкспериментировать с различными значениями, чтобы посмотреть, что вы можете придумать.</a:t>
            </a:r>
          </a:p>
        </p:txBody>
      </p:sp>
    </p:spTree>
    <p:extLst>
      <p:ext uri="{BB962C8B-B14F-4D97-AF65-F5344CB8AC3E}">
        <p14:creationId xmlns:p14="http://schemas.microsoft.com/office/powerpoint/2010/main" val="3751731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4DFD3-AD86-408B-A2F8-06590A6D5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303" y="390417"/>
            <a:ext cx="10445393" cy="931150"/>
          </a:xfrm>
        </p:spPr>
        <p:txBody>
          <a:bodyPr/>
          <a:lstStyle/>
          <a:p>
            <a:pPr algn="l"/>
            <a:r>
              <a:rPr lang="ru-RU" dirty="0"/>
              <a:t>Центрирование изображения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829AB7-6440-4DCA-B206-B8461B649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303" y="1321567"/>
            <a:ext cx="9664557" cy="3568932"/>
          </a:xfrm>
        </p:spPr>
        <p:txBody>
          <a:bodyPr/>
          <a:lstStyle/>
          <a:p>
            <a:pPr algn="l"/>
            <a:r>
              <a:rPr lang="ru-RU" sz="2000" dirty="0"/>
              <a:t>В заключение, мы отцентрируем изображение, чтобы оно лучше выглядело. Мы можем использовать </a:t>
            </a:r>
            <a:r>
              <a:rPr lang="ru-RU" sz="2000" dirty="0" err="1"/>
              <a:t>margin</a:t>
            </a:r>
            <a:r>
              <a:rPr lang="ru-RU" sz="2000" dirty="0"/>
              <a:t>: 0 </a:t>
            </a:r>
            <a:r>
              <a:rPr lang="ru-RU" sz="2000" dirty="0" err="1"/>
              <a:t>auto</a:t>
            </a:r>
            <a:r>
              <a:rPr lang="ru-RU" sz="2000" dirty="0"/>
              <a:t> уловку снова, как мы это делали раньше для </a:t>
            </a:r>
            <a:r>
              <a:rPr lang="ru-RU" sz="2000" dirty="0" err="1"/>
              <a:t>body</a:t>
            </a:r>
            <a:r>
              <a:rPr lang="ru-RU" sz="2000" dirty="0"/>
              <a:t>, но мы также должны сделать кое-что ещё. Элемент &lt;</a:t>
            </a:r>
            <a:r>
              <a:rPr lang="ru-RU" sz="2000" dirty="0" err="1"/>
              <a:t>body</a:t>
            </a:r>
            <a:r>
              <a:rPr lang="ru-RU" sz="2000" dirty="0"/>
              <a:t>&gt; является блочным, это значит, что он занимает место на странице и может иметь </a:t>
            </a:r>
            <a:r>
              <a:rPr lang="ru-RU" sz="2000" dirty="0" err="1"/>
              <a:t>margin</a:t>
            </a:r>
            <a:r>
              <a:rPr lang="ru-RU" sz="2000" dirty="0"/>
              <a:t> и другие значения отступов, применяемых к нему. </a:t>
            </a:r>
            <a:endParaRPr lang="en-US" sz="2000" dirty="0"/>
          </a:p>
          <a:p>
            <a:pPr algn="l"/>
            <a:r>
              <a:rPr lang="ru-RU" sz="2000" dirty="0"/>
              <a:t>Изображения, наоборот, являются строчными элементами, то есть они этого не могут. Таким образом, чтобы применить </a:t>
            </a:r>
            <a:r>
              <a:rPr lang="ru-RU" sz="2000" dirty="0" err="1"/>
              <a:t>margin</a:t>
            </a:r>
            <a:r>
              <a:rPr lang="ru-RU" sz="2000" dirty="0"/>
              <a:t> к изображению, мы должны дать изображению блочное поведение с помощью </a:t>
            </a:r>
            <a:r>
              <a:rPr lang="ru-RU" sz="2000" dirty="0" err="1"/>
              <a:t>display</a:t>
            </a:r>
            <a:r>
              <a:rPr lang="ru-RU" sz="2000" dirty="0"/>
              <a:t>: </a:t>
            </a:r>
            <a:r>
              <a:rPr lang="ru-RU" sz="2000" dirty="0" err="1"/>
              <a:t>block</a:t>
            </a:r>
            <a:r>
              <a:rPr lang="ru-RU" sz="2000" dirty="0"/>
              <a:t>;.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D79AD7-EA60-4ABE-8AA0-D0DF6CBE7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64" y="3921273"/>
            <a:ext cx="2931315" cy="193845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33204C-E176-480F-913C-6DE88F7A3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707" y="3890448"/>
            <a:ext cx="7362232" cy="224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9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4DFD3-AD86-408B-A2F8-06590A6D5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712" y="367971"/>
            <a:ext cx="9144000" cy="951698"/>
          </a:xfrm>
        </p:spPr>
        <p:txBody>
          <a:bodyPr/>
          <a:lstStyle/>
          <a:p>
            <a:pPr algn="l"/>
            <a:r>
              <a:rPr lang="ru-RU" dirty="0"/>
              <a:t>Заключение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829AB7-6440-4DCA-B206-B8461B649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712" y="1319669"/>
            <a:ext cx="8500153" cy="1655762"/>
          </a:xfrm>
        </p:spPr>
        <p:txBody>
          <a:bodyPr/>
          <a:lstStyle/>
          <a:p>
            <a:pPr algn="l"/>
            <a:r>
              <a:rPr lang="ru-RU" dirty="0"/>
              <a:t>После проделанной работы моя страница выглядит вот так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403874-731A-40AD-A91C-49BFCF93E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417" y="1910994"/>
            <a:ext cx="7327372" cy="479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10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673B2-E336-4182-BB54-29A0FB848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1B1B1B"/>
                </a:solidFill>
                <a:effectLst/>
                <a:latin typeface="Inter"/>
              </a:rPr>
              <a:t>Обзор инструментов разработки в браузерах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653D54-CB4C-4AF9-9A8C-3BC8B5E8E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678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E7ED0C-52A9-4E95-8A15-214276C5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373" y="817741"/>
            <a:ext cx="9144000" cy="1655762"/>
          </a:xfrm>
        </p:spPr>
        <p:txBody>
          <a:bodyPr/>
          <a:lstStyle/>
          <a:p>
            <a:pPr algn="l"/>
            <a:r>
              <a:rPr lang="ru-RU" b="0" i="0" dirty="0">
                <a:solidFill>
                  <a:srgbClr val="1B1B1B"/>
                </a:solidFill>
                <a:effectLst/>
                <a:latin typeface="Inter"/>
              </a:rPr>
              <a:t>Как отобразить панель инструментов</a:t>
            </a:r>
          </a:p>
          <a:p>
            <a:pPr algn="l"/>
            <a:r>
              <a:rPr lang="ru-RU" b="1" i="1" dirty="0">
                <a:solidFill>
                  <a:srgbClr val="1B1B1B"/>
                </a:solidFill>
                <a:effectLst/>
                <a:latin typeface="Inter"/>
              </a:rPr>
              <a:t>Клавиатура.</a:t>
            </a:r>
            <a:r>
              <a:rPr lang="ru-RU" b="0" i="0" dirty="0">
                <a:solidFill>
                  <a:srgbClr val="1B1B1B"/>
                </a:solidFill>
                <a:effectLst/>
                <a:latin typeface="Inter"/>
              </a:rPr>
              <a:t> </a:t>
            </a:r>
            <a:r>
              <a:rPr lang="en-US" b="0" i="1" dirty="0">
                <a:solidFill>
                  <a:srgbClr val="1B1B1B"/>
                </a:solidFill>
                <a:effectLst/>
                <a:latin typeface="Inter"/>
              </a:rPr>
              <a:t>Ctrl + Shift + I</a:t>
            </a: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, </a:t>
            </a:r>
            <a:r>
              <a:rPr lang="ru-RU" b="0" i="0" dirty="0">
                <a:solidFill>
                  <a:srgbClr val="1B1B1B"/>
                </a:solidFill>
                <a:effectLst/>
                <a:latin typeface="Inter"/>
              </a:rPr>
              <a:t>кроме</a:t>
            </a:r>
            <a:endParaRPr lang="ru-RU" dirty="0">
              <a:solidFill>
                <a:srgbClr val="1B1B1B"/>
              </a:solidFill>
              <a:latin typeface="Inter"/>
            </a:endParaRPr>
          </a:p>
          <a:p>
            <a:pPr algn="l"/>
            <a:r>
              <a:rPr lang="en-US" dirty="0">
                <a:solidFill>
                  <a:srgbClr val="1B1B1B"/>
                </a:solidFill>
                <a:latin typeface="Inter"/>
              </a:rPr>
              <a:t>Internet Explore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689909-1E78-4770-AC3F-E291A4B58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206" y="1485880"/>
            <a:ext cx="3835597" cy="493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68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A40E2-0D6D-4B5F-9FA5-7992203A7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328" y="565078"/>
            <a:ext cx="10743344" cy="735941"/>
          </a:xfrm>
        </p:spPr>
        <p:txBody>
          <a:bodyPr/>
          <a:lstStyle/>
          <a:p>
            <a:r>
              <a:rPr lang="ru-RU" sz="4000" dirty="0" err="1"/>
              <a:t>Inspector</a:t>
            </a:r>
            <a:r>
              <a:rPr lang="ru-RU" sz="4000" dirty="0"/>
              <a:t>: DOM обозреватель и CSS редактор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E7ED0C-52A9-4E95-8A15-214276C5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065" y="1393094"/>
            <a:ext cx="9144000" cy="2398070"/>
          </a:xfrm>
        </p:spPr>
        <p:txBody>
          <a:bodyPr/>
          <a:lstStyle/>
          <a:p>
            <a:pPr algn="l"/>
            <a:r>
              <a:rPr lang="ru-RU" b="0" i="0" dirty="0">
                <a:solidFill>
                  <a:srgbClr val="1B1B1B"/>
                </a:solidFill>
                <a:effectLst/>
                <a:latin typeface="Inter"/>
              </a:rPr>
              <a:t>По умолчанию, в панели открывается вкладка</a:t>
            </a:r>
            <a:r>
              <a:rPr lang="ru-RU" b="0" i="1" dirty="0">
                <a:solidFill>
                  <a:srgbClr val="1B1B1B"/>
                </a:solidFill>
                <a:effectLst/>
                <a:latin typeface="Inter"/>
              </a:rPr>
              <a:t> </a:t>
            </a:r>
            <a:r>
              <a:rPr lang="ru-RU" b="0" i="0" dirty="0" err="1">
                <a:solidFill>
                  <a:srgbClr val="1B1B1B"/>
                </a:solidFill>
                <a:effectLst/>
                <a:latin typeface="Inter"/>
              </a:rPr>
              <a:t>Inspector</a:t>
            </a:r>
            <a:r>
              <a:rPr lang="ru-RU" b="0" i="0" dirty="0">
                <a:solidFill>
                  <a:srgbClr val="1B1B1B"/>
                </a:solidFill>
                <a:effectLst/>
                <a:latin typeface="Inter"/>
              </a:rPr>
              <a:t>, вы можете увидеть это на скриншоте снизу. Этот инструмент позволяет вам видеть, как HTML-код выглядит на странице в настоящем времени, также как CSS, который применён к каждому элементу на странице. Это также позволяет вам в реальном времени редактировать как HTML, так и CSS. Внесённые изменения можно увидеть непосредственно в окне браузера.</a:t>
            </a:r>
          </a:p>
          <a:p>
            <a:pPr algn="l"/>
            <a:br>
              <a:rPr lang="ru-RU" dirty="0"/>
            </a:b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A1690E-4037-4640-8C1A-AA3B5321F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930" y="3517549"/>
            <a:ext cx="3275135" cy="3080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2EADB5-3F81-416C-9B7E-2DE91C02759C}"/>
              </a:ext>
            </a:extLst>
          </p:cNvPr>
          <p:cNvSpPr txBox="1"/>
          <p:nvPr/>
        </p:nvSpPr>
        <p:spPr>
          <a:xfrm>
            <a:off x="1110218" y="4538596"/>
            <a:ext cx="60977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B1B1B"/>
                </a:solidFill>
                <a:effectLst/>
                <a:latin typeface="Inter"/>
              </a:rPr>
              <a:t>Попробуйте изменить что-нибудь через окно </a:t>
            </a:r>
            <a:r>
              <a:rPr lang="ru-RU" b="0" i="0" dirty="0" err="1">
                <a:solidFill>
                  <a:srgbClr val="1B1B1B"/>
                </a:solidFill>
                <a:effectLst/>
                <a:latin typeface="Inter"/>
              </a:rPr>
              <a:t>Inspector</a:t>
            </a:r>
            <a:r>
              <a:rPr lang="ru-RU" b="0" i="0" dirty="0">
                <a:solidFill>
                  <a:srgbClr val="1B1B1B"/>
                </a:solidFill>
                <a:effectLst/>
                <a:latin typeface="Inter"/>
              </a:rPr>
              <a:t> на вашей странице прямо сейчас. Дважды кликните по элементу, или нажмите правой кнопкой мыши и выберите </a:t>
            </a:r>
            <a:r>
              <a:rPr lang="ru-RU" b="0" i="1" dirty="0">
                <a:solidFill>
                  <a:srgbClr val="1B1B1B"/>
                </a:solidFill>
                <a:effectLst/>
                <a:latin typeface="Inter"/>
              </a:rPr>
              <a:t>Править как HTML </a:t>
            </a:r>
            <a:r>
              <a:rPr lang="ru-RU" b="0" i="0" dirty="0">
                <a:solidFill>
                  <a:srgbClr val="1B1B1B"/>
                </a:solidFill>
                <a:effectLst/>
                <a:latin typeface="Inter"/>
              </a:rPr>
              <a:t>из контекстного меню. Вы можете сделать любые изменения, какие захотите, но вы не сможете их сохранить.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5731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E7ED0C-52A9-4E95-8A15-214276C5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97192"/>
            <a:ext cx="9144000" cy="6928973"/>
          </a:xfrm>
        </p:spPr>
        <p:txBody>
          <a:bodyPr/>
          <a:lstStyle/>
          <a:p>
            <a:pPr algn="l"/>
            <a:r>
              <a:rPr lang="ru-RU" sz="2000" dirty="0"/>
              <a:t>Эти функции особенно удобны:</a:t>
            </a:r>
          </a:p>
          <a:p>
            <a:pPr algn="l"/>
            <a:endParaRPr lang="ru-RU" sz="2000" dirty="0"/>
          </a:p>
          <a:p>
            <a:pPr marL="457200" indent="-457200" algn="l">
              <a:buFont typeface="+mj-lt"/>
              <a:buAutoNum type="arabicPeriod"/>
            </a:pPr>
            <a:r>
              <a:rPr lang="ru-RU" sz="2000" dirty="0"/>
              <a:t>Свойства, применённые к текущему элементу, отображаются в порядке убывания приоритета.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000" dirty="0"/>
              <a:t>Можно убирать галочки напротив свойств для того чтобы видеть, что получится, если их удалить.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000" dirty="0"/>
              <a:t>Нажмите на маленькую стрелочку рядом со свойством, чтобы увидеть все его эквиваленты.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000" dirty="0"/>
              <a:t>Нажмите на имя свойства или его значение, чтобы открыть текстовое окошко, в котором вы можете задать новые значения и увидеть, как изменится ваш элемент с новыми значениями.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000" dirty="0"/>
              <a:t>Рядом с каждым свойством указаны имя файла и номер строки. где располагается это свойство. Щелчок по этому пути перенесёт вас в окно, где можно редактировать этот CSS и сохранить.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000" dirty="0"/>
              <a:t>Вы можете также нажать на закрывающуюся фигурную скобку любого свойства, чтобы вывести текстовое поле на новую строку, где вы сможете написать совершенно новую декларацию для вашей страницы.</a:t>
            </a:r>
          </a:p>
        </p:txBody>
      </p:sp>
    </p:spTree>
    <p:extLst>
      <p:ext uri="{BB962C8B-B14F-4D97-AF65-F5344CB8AC3E}">
        <p14:creationId xmlns:p14="http://schemas.microsoft.com/office/powerpoint/2010/main" val="3668061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A40E2-0D6D-4B5F-9FA5-7992203A7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6175"/>
            <a:ext cx="9144000" cy="807860"/>
          </a:xfrm>
        </p:spPr>
        <p:txBody>
          <a:bodyPr/>
          <a:lstStyle/>
          <a:p>
            <a:pPr algn="l"/>
            <a:r>
              <a:rPr lang="ru-RU" sz="4400" dirty="0"/>
              <a:t>Консоль </a:t>
            </a:r>
            <a:r>
              <a:rPr lang="en-US" sz="4400" dirty="0"/>
              <a:t>JavaScript 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E7ED0C-52A9-4E95-8A15-214276C5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2415"/>
            <a:ext cx="9144000" cy="3178906"/>
          </a:xfrm>
        </p:spPr>
        <p:txBody>
          <a:bodyPr/>
          <a:lstStyle/>
          <a:p>
            <a:pPr algn="l"/>
            <a:r>
              <a:rPr lang="ru-RU" dirty="0"/>
              <a:t>Консоль JavaScript невероятно полезный инструмент для отладки JavaScript, если он не работает, как ожидалось. Она позволяет вам загружать JavaScript вопреки порядку загрузки скрипта в браузере, и докладывает об ошибках как только браузер пытается выполнить ваш код. Для доступа к консоли из любого браузера просто нажмите на кнопку </a:t>
            </a:r>
            <a:r>
              <a:rPr lang="ru-RU" dirty="0" err="1"/>
              <a:t>Console</a:t>
            </a:r>
            <a:r>
              <a:rPr lang="ru-RU" dirty="0"/>
              <a:t>. Откроется окно, как показано ниже: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250CEC-FD2C-437D-B1AF-85425A288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679" y="3945277"/>
            <a:ext cx="4062007" cy="246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38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E7ED0C-52A9-4E95-8A15-214276C5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8517" y="437597"/>
            <a:ext cx="9144000" cy="6024848"/>
          </a:xfrm>
        </p:spPr>
        <p:txBody>
          <a:bodyPr/>
          <a:lstStyle/>
          <a:p>
            <a:pPr algn="l"/>
            <a:r>
              <a:rPr lang="ru-RU" dirty="0"/>
              <a:t>Чтобы понять, что происходит, попробуйте ввести фрагменты кода в консоль один за другим (и затем нажмите Enter):</a:t>
            </a:r>
            <a:endParaRPr lang="en-US" dirty="0"/>
          </a:p>
          <a:p>
            <a:pPr algn="l"/>
            <a:endParaRPr lang="en-US" b="0" i="0" dirty="0">
              <a:solidFill>
                <a:srgbClr val="1B1B1B"/>
              </a:solidFill>
              <a:effectLst/>
              <a:latin typeface="Inter"/>
            </a:endParaRPr>
          </a:p>
          <a:p>
            <a:pPr algn="l"/>
            <a:endParaRPr lang="en-US" dirty="0">
              <a:solidFill>
                <a:srgbClr val="1B1B1B"/>
              </a:solidFill>
              <a:latin typeface="Inter"/>
            </a:endParaRPr>
          </a:p>
          <a:p>
            <a:pPr algn="l"/>
            <a:endParaRPr lang="en-US" b="0" i="0" dirty="0">
              <a:solidFill>
                <a:srgbClr val="1B1B1B"/>
              </a:solidFill>
              <a:effectLst/>
              <a:latin typeface="Inter"/>
            </a:endParaRPr>
          </a:p>
          <a:p>
            <a:pPr algn="l"/>
            <a:endParaRPr lang="en-US" dirty="0">
              <a:solidFill>
                <a:srgbClr val="1B1B1B"/>
              </a:solidFill>
              <a:latin typeface="Inter"/>
            </a:endParaRPr>
          </a:p>
          <a:p>
            <a:pPr algn="l"/>
            <a:endParaRPr lang="en-US" b="0" i="0" dirty="0">
              <a:solidFill>
                <a:srgbClr val="1B1B1B"/>
              </a:solidFill>
              <a:effectLst/>
              <a:latin typeface="Inter"/>
            </a:endParaRPr>
          </a:p>
          <a:p>
            <a:pPr algn="l"/>
            <a:endParaRPr lang="en-US" b="0" i="0" dirty="0">
              <a:solidFill>
                <a:srgbClr val="1B1B1B"/>
              </a:solidFill>
              <a:effectLst/>
              <a:latin typeface="Inter"/>
            </a:endParaRPr>
          </a:p>
          <a:p>
            <a:pPr algn="l"/>
            <a:r>
              <a:rPr lang="ru-RU" b="0" i="0" dirty="0">
                <a:solidFill>
                  <a:srgbClr val="1B1B1B"/>
                </a:solidFill>
                <a:effectLst/>
                <a:latin typeface="Inter"/>
              </a:rPr>
              <a:t>Теперь попробуйте ввести следующую, неправильную версию кода и посмотрите, что из этого получится.</a:t>
            </a:r>
            <a:endParaRPr lang="en-US" b="0" i="0" dirty="0">
              <a:solidFill>
                <a:srgbClr val="1B1B1B"/>
              </a:solidFill>
              <a:effectLst/>
              <a:latin typeface="Inter"/>
            </a:endParaRPr>
          </a:p>
          <a:p>
            <a:pPr algn="l"/>
            <a:endParaRPr lang="en-US" dirty="0">
              <a:solidFill>
                <a:srgbClr val="1B1B1B"/>
              </a:solidFill>
              <a:latin typeface="Inter"/>
            </a:endParaRPr>
          </a:p>
          <a:p>
            <a:pPr algn="l"/>
            <a:endParaRPr lang="en-US" b="0" i="0" dirty="0">
              <a:solidFill>
                <a:srgbClr val="1B1B1B"/>
              </a:solidFill>
              <a:effectLst/>
              <a:latin typeface="Inter"/>
            </a:endParaRPr>
          </a:p>
          <a:p>
            <a:pPr algn="l"/>
            <a:r>
              <a:rPr lang="ru-RU" sz="1800" b="0" i="0" dirty="0">
                <a:solidFill>
                  <a:srgbClr val="1B1B1B"/>
                </a:solidFill>
                <a:effectLst/>
                <a:latin typeface="Inter"/>
              </a:rPr>
              <a:t>Вы увидите некоторые ошибки, которые сообщит вам браузер. Зачастую эти ошибки выглядят довольно загадочно, но они должны быть довольно простыми, чтобы можно было выяснить проблему!</a:t>
            </a:r>
            <a:endParaRPr lang="en-US" sz="1800" b="0" i="0" dirty="0">
              <a:solidFill>
                <a:srgbClr val="1B1B1B"/>
              </a:solidFill>
              <a:effectLst/>
              <a:latin typeface="Inter"/>
            </a:endParaRPr>
          </a:p>
          <a:p>
            <a:pPr algn="l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841110-E415-46BC-AEA6-6EB7A368E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447" y="1281102"/>
            <a:ext cx="5640351" cy="13594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8AD5DA-E4BE-4C19-A438-5450B74AB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447" y="2987213"/>
            <a:ext cx="9760452" cy="8255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7D964E-35A2-4AA1-B618-9A8805922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322" y="4379814"/>
            <a:ext cx="5160513" cy="110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0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829AB7-6440-4DCA-B206-B8461B649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3582" y="930757"/>
            <a:ext cx="9144000" cy="2130942"/>
          </a:xfrm>
        </p:spPr>
        <p:txBody>
          <a:bodyPr/>
          <a:lstStyle/>
          <a:p>
            <a:pPr algn="l"/>
            <a:r>
              <a:rPr lang="ru-RU" dirty="0"/>
              <a:t>Как и HTML, CSS на самом деле не является языком программирования. Это не язык разметки - это язык таблицы стилей. Это означает, что он позволяет применять стили выборочно к элементам в документах HTML. Например, чтобы выбрать все элементы абзаца на HTML странице и изменить текст внутри них с чёрного на красный, вы должны написать этот CSS: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BF828D-24B9-420E-8019-A654BCA16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582" y="3282969"/>
            <a:ext cx="3101935" cy="1278757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199294CA-3D9A-4D9E-9F21-E18570AFC35B}"/>
              </a:ext>
            </a:extLst>
          </p:cNvPr>
          <p:cNvSpPr txBox="1">
            <a:spLocks/>
          </p:cNvSpPr>
          <p:nvPr/>
        </p:nvSpPr>
        <p:spPr>
          <a:xfrm>
            <a:off x="1133582" y="4782996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/>
              <a:t>Давайте попробуем: вставьте эти три строки CSS в новый файл в ваш текстовый редактор, а затем сохраните файл как style.css в вашей папке styles.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247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829AB7-6440-4DCA-B206-B8461B649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550" y="314306"/>
            <a:ext cx="9144000" cy="6543694"/>
          </a:xfrm>
        </p:spPr>
        <p:txBody>
          <a:bodyPr/>
          <a:lstStyle/>
          <a:p>
            <a:pPr algn="l"/>
            <a:r>
              <a:rPr lang="ru-RU" b="0" i="0" dirty="0">
                <a:solidFill>
                  <a:srgbClr val="1B1B1B"/>
                </a:solidFill>
                <a:effectLst/>
                <a:latin typeface="Inter"/>
              </a:rPr>
              <a:t>Но нам всё равно нужно применить CSS к нашему HTML документу. В противном случае, CSS стиль не повлияет на то, как ваш браузер отобразит HTML документ. </a:t>
            </a:r>
          </a:p>
          <a:p>
            <a:pPr algn="l"/>
            <a:r>
              <a:rPr lang="ru-RU" dirty="0"/>
              <a:t>1.Откройте ваш файл index.html и вставьте следующие строки куда-нибудь в шапку, между &lt;</a:t>
            </a:r>
            <a:r>
              <a:rPr lang="ru-RU" dirty="0" err="1"/>
              <a:t>head</a:t>
            </a:r>
            <a:r>
              <a:rPr lang="ru-RU" dirty="0"/>
              <a:t>&gt; и &lt;/</a:t>
            </a:r>
            <a:r>
              <a:rPr lang="ru-RU" dirty="0" err="1"/>
              <a:t>head</a:t>
            </a:r>
            <a:r>
              <a:rPr lang="ru-RU" dirty="0"/>
              <a:t>&gt; тегами:</a:t>
            </a:r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r>
              <a:rPr lang="ru-RU" dirty="0"/>
              <a:t>2.Сохраните index.html и загрузите его в вашем браузере. Вы должны увидеть что-то вроде этого: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ru-RU" dirty="0"/>
              <a:t>Поздравляю! Вы только что успешно подключили </a:t>
            </a:r>
            <a:r>
              <a:rPr lang="en-US" dirty="0"/>
              <a:t>CSS</a:t>
            </a:r>
          </a:p>
          <a:p>
            <a:pPr algn="l"/>
            <a:endParaRPr lang="ru-RU" dirty="0"/>
          </a:p>
          <a:p>
            <a:pPr algn="l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1648C2-C3C4-41C3-8047-99CAE9EFB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59" y="2332234"/>
            <a:ext cx="6915016" cy="7761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E4E012-E6B9-48F1-8E59-24CB58E1F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50" y="4352969"/>
            <a:ext cx="5124220" cy="10248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D2C5B1A-27F6-4F4E-8414-EA4B9E345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717" y="4225728"/>
            <a:ext cx="4461733" cy="180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1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4DFD3-AD86-408B-A2F8-06590A6D5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453" y="380144"/>
            <a:ext cx="9144000" cy="961972"/>
          </a:xfrm>
        </p:spPr>
        <p:txBody>
          <a:bodyPr/>
          <a:lstStyle/>
          <a:p>
            <a:pPr algn="l"/>
            <a:r>
              <a:rPr lang="ru-RU" sz="5400" dirty="0"/>
              <a:t>Анатомия набора правил </a:t>
            </a:r>
            <a:r>
              <a:rPr lang="en-US" sz="5400" dirty="0"/>
              <a:t>CSS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829AB7-6440-4DCA-B206-B8461B649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453" y="1495835"/>
            <a:ext cx="9144000" cy="5233737"/>
          </a:xfrm>
        </p:spPr>
        <p:txBody>
          <a:bodyPr/>
          <a:lstStyle/>
          <a:p>
            <a:pPr algn="l"/>
            <a:r>
              <a:rPr lang="ru-RU" dirty="0"/>
              <a:t>Давайте взглянем на вышеупомянутый CSS немного более подробно:</a:t>
            </a:r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r>
              <a:rPr lang="ru-RU" b="0" i="0" dirty="0">
                <a:solidFill>
                  <a:srgbClr val="1B1B1B"/>
                </a:solidFill>
                <a:effectLst/>
                <a:latin typeface="Inter"/>
              </a:rPr>
              <a:t>Вся структура называется </a:t>
            </a:r>
            <a:r>
              <a:rPr lang="ru-RU" b="1" i="0" dirty="0">
                <a:solidFill>
                  <a:srgbClr val="1B1B1B"/>
                </a:solidFill>
                <a:effectLst/>
                <a:latin typeface="Inter"/>
              </a:rPr>
              <a:t>набором правил</a:t>
            </a:r>
            <a:r>
              <a:rPr lang="ru-RU" b="0" i="0" dirty="0">
                <a:solidFill>
                  <a:srgbClr val="1B1B1B"/>
                </a:solidFill>
                <a:effectLst/>
                <a:latin typeface="Inter"/>
              </a:rPr>
              <a:t> (но зачастую для краткости "правило"). Отметим также имена отдельных частей:</a:t>
            </a:r>
            <a:endParaRPr lang="ru-RU" dirty="0"/>
          </a:p>
          <a:p>
            <a:pPr algn="l"/>
            <a:endParaRPr lang="ru-RU" dirty="0"/>
          </a:p>
          <a:p>
            <a:pPr algn="l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88090D-D3B7-49FF-966B-D90EE27AF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550" y="1987625"/>
            <a:ext cx="4718292" cy="26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5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829AB7-6440-4DCA-B206-B8461B649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778" y="458145"/>
            <a:ext cx="9144000" cy="6749176"/>
          </a:xfrm>
        </p:spPr>
        <p:txBody>
          <a:bodyPr/>
          <a:lstStyle/>
          <a:p>
            <a:pPr algn="l"/>
            <a:r>
              <a:rPr lang="ru-RU" sz="2000" b="1" dirty="0"/>
              <a:t>Селектор (</a:t>
            </a:r>
            <a:r>
              <a:rPr lang="ru-RU" sz="2000" b="1" dirty="0" err="1"/>
              <a:t>Selector</a:t>
            </a:r>
            <a:r>
              <a:rPr lang="ru-RU" sz="2000" b="1" dirty="0"/>
              <a:t>)</a:t>
            </a:r>
          </a:p>
          <a:p>
            <a:pPr algn="l"/>
            <a:r>
              <a:rPr lang="ru-RU" sz="2000" dirty="0"/>
              <a:t>Имя HTML-элемента в начале набора правил. Он выбирает элемент(ы) для применения стиля (в данном случае, элементы p ). Для стилизации другого элемента, просто измените селектор.</a:t>
            </a:r>
          </a:p>
          <a:p>
            <a:pPr algn="l"/>
            <a:r>
              <a:rPr lang="ru-RU" sz="2000" b="1" dirty="0"/>
              <a:t>Объявление (</a:t>
            </a:r>
            <a:r>
              <a:rPr lang="ru-RU" sz="2000" b="1" dirty="0" err="1"/>
              <a:t>Declaration</a:t>
            </a:r>
            <a:r>
              <a:rPr lang="ru-RU" sz="2000" b="1" dirty="0"/>
              <a:t>)</a:t>
            </a:r>
          </a:p>
          <a:p>
            <a:pPr algn="l"/>
            <a:r>
              <a:rPr lang="ru-RU" sz="2000" dirty="0"/>
              <a:t>Единственное правило, например </a:t>
            </a:r>
            <a:r>
              <a:rPr lang="ru-RU" sz="2000" dirty="0" err="1"/>
              <a:t>color</a:t>
            </a:r>
            <a:r>
              <a:rPr lang="ru-RU" sz="2000" dirty="0"/>
              <a:t>: </a:t>
            </a:r>
            <a:r>
              <a:rPr lang="ru-RU" sz="2000" dirty="0" err="1"/>
              <a:t>red</a:t>
            </a:r>
            <a:r>
              <a:rPr lang="ru-RU" sz="2000" dirty="0"/>
              <a:t>; указывает, какие из свойств элемента вы хотите стилизовать.</a:t>
            </a:r>
          </a:p>
          <a:p>
            <a:pPr algn="l"/>
            <a:r>
              <a:rPr lang="ru-RU" sz="2000" b="1" dirty="0"/>
              <a:t>Свойства (Properties)</a:t>
            </a:r>
          </a:p>
          <a:p>
            <a:pPr algn="l"/>
            <a:r>
              <a:rPr lang="ru-RU" sz="2000" dirty="0"/>
              <a:t>Способы, которыми вы можете стилизовать определённый HTML-элемент (в данном случае, </a:t>
            </a:r>
            <a:r>
              <a:rPr lang="ru-RU" sz="2000" dirty="0" err="1"/>
              <a:t>color</a:t>
            </a:r>
            <a:r>
              <a:rPr lang="ru-RU" sz="2000" dirty="0"/>
              <a:t> является свойством для элементов &lt;p&gt;). В CSS вы выбираете, какие свойства вы хотите затронуть в вашем правиле.</a:t>
            </a:r>
          </a:p>
          <a:p>
            <a:pPr algn="l"/>
            <a:r>
              <a:rPr lang="ru-RU" sz="2000" b="1" dirty="0"/>
              <a:t>Значение свойства (Property </a:t>
            </a:r>
            <a:r>
              <a:rPr lang="ru-RU" sz="2000" b="1" dirty="0" err="1"/>
              <a:t>value</a:t>
            </a:r>
            <a:r>
              <a:rPr lang="ru-RU" sz="2000" b="1" dirty="0"/>
              <a:t>)</a:t>
            </a:r>
          </a:p>
          <a:p>
            <a:pPr algn="l"/>
            <a:r>
              <a:rPr lang="ru-RU" sz="2000" dirty="0"/>
              <a:t>Справа от свойства, после двоеточия, у нас есть значение свойства, которое выбирает одно из множества возможных признаков для данного свойства (существует множество значений </a:t>
            </a:r>
            <a:r>
              <a:rPr lang="ru-RU" sz="2000" dirty="0" err="1"/>
              <a:t>color</a:t>
            </a:r>
            <a:r>
              <a:rPr lang="ru-RU" sz="2000" dirty="0"/>
              <a:t>, помимо </a:t>
            </a:r>
            <a:r>
              <a:rPr lang="ru-RU" sz="2000" dirty="0" err="1"/>
              <a:t>red</a:t>
            </a:r>
            <a:r>
              <a:rPr lang="ru-RU" sz="2000" dirty="0"/>
              <a:t>).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9EDE4C-5AAE-4658-8B75-56D4EA1E7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141" y="4982966"/>
            <a:ext cx="2923026" cy="163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7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829AB7-6440-4DCA-B206-B8461B649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647" y="530065"/>
            <a:ext cx="9144000" cy="4514546"/>
          </a:xfrm>
        </p:spPr>
        <p:txBody>
          <a:bodyPr/>
          <a:lstStyle/>
          <a:p>
            <a:pPr algn="l"/>
            <a:r>
              <a:rPr lang="ru-RU" dirty="0"/>
              <a:t>Обратите внимание на важные части синтаксиса:</a:t>
            </a:r>
          </a:p>
          <a:p>
            <a:pPr algn="l"/>
            <a:endParaRPr lang="ru-RU" dirty="0"/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Каждый набор правил (кроме селектора) должен быть обёрнут в фигурные скобки {  }.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В каждом объявлении необходимо использовать двоеточие :, чтобы отделить свойство от его значений.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В каждом наборе правил вы должны использовать точку с запятой ;, чтобы отделить каждое объявление от следующего.</a:t>
            </a:r>
          </a:p>
          <a:p>
            <a:pPr algn="l"/>
            <a:r>
              <a:rPr lang="ru-RU" dirty="0"/>
              <a:t>Таким образом, чтобы изменить несколько значений свойств сразу, вам просто нужно написать их, разделяя точкой с запятой, например так: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C3EC1D-573F-4080-AF9E-CD03DB661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149" y="4941869"/>
            <a:ext cx="3573352" cy="15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70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4DFD3-AD86-408B-A2F8-06590A6D5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373" y="503433"/>
            <a:ext cx="9144000" cy="787311"/>
          </a:xfrm>
        </p:spPr>
        <p:txBody>
          <a:bodyPr/>
          <a:lstStyle/>
          <a:p>
            <a:pPr algn="l"/>
            <a:r>
              <a:rPr lang="ru-RU" sz="4800" dirty="0"/>
              <a:t>Выбор нескольких элементов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829AB7-6440-4DCA-B206-B8461B649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389" y="1465013"/>
            <a:ext cx="9144000" cy="4586466"/>
          </a:xfrm>
        </p:spPr>
        <p:txBody>
          <a:bodyPr/>
          <a:lstStyle/>
          <a:p>
            <a:pPr algn="l"/>
            <a:r>
              <a:rPr lang="ru-RU" dirty="0"/>
              <a:t>Вы также можете выбрать несколько элементов разного типа и применить единый набор правил для всех из них. Добавьте несколько селекторов, разделённых запятыми. Например: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60550E-2B94-4B63-A74C-64C4085C6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949" y="2866581"/>
            <a:ext cx="3706423" cy="147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8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4DFD3-AD86-408B-A2F8-06590A6D5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211" y="400692"/>
            <a:ext cx="9144000" cy="848956"/>
          </a:xfrm>
        </p:spPr>
        <p:txBody>
          <a:bodyPr/>
          <a:lstStyle/>
          <a:p>
            <a:pPr algn="l"/>
            <a:r>
              <a:rPr lang="ru-RU" dirty="0"/>
              <a:t>Разные типы селекторов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829AB7-6440-4DCA-B206-B8461B649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2211" y="1475287"/>
            <a:ext cx="9144000" cy="1655762"/>
          </a:xfrm>
        </p:spPr>
        <p:txBody>
          <a:bodyPr/>
          <a:lstStyle/>
          <a:p>
            <a:pPr algn="l"/>
            <a:r>
              <a:rPr lang="ru-RU" dirty="0"/>
              <a:t>Существует множество различных типов селектора. Выше мы рассматривали только селектор элементов, который выбирает все элементы определённого типа в HTML документе. Но мы можем сделать выбор более конкретным. Вот некоторые из наиболее распространённых типов селекторов:</a:t>
            </a:r>
          </a:p>
        </p:txBody>
      </p:sp>
    </p:spTree>
    <p:extLst>
      <p:ext uri="{BB962C8B-B14F-4D97-AF65-F5344CB8AC3E}">
        <p14:creationId xmlns:p14="http://schemas.microsoft.com/office/powerpoint/2010/main" val="10498511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2125</Words>
  <Application>Microsoft Office PowerPoint</Application>
  <PresentationFormat>Широкоэкранный</PresentationFormat>
  <Paragraphs>139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Inter</vt:lpstr>
      <vt:lpstr>Тема Office</vt:lpstr>
      <vt:lpstr>Основы CSS </vt:lpstr>
      <vt:lpstr>Так что же такое CSS? </vt:lpstr>
      <vt:lpstr>Презентация PowerPoint</vt:lpstr>
      <vt:lpstr>Презентация PowerPoint</vt:lpstr>
      <vt:lpstr>Анатомия набора правил CSS</vt:lpstr>
      <vt:lpstr>Презентация PowerPoint</vt:lpstr>
      <vt:lpstr>Презентация PowerPoint</vt:lpstr>
      <vt:lpstr>Выбор нескольких элементов</vt:lpstr>
      <vt:lpstr>Разные типы селекторов</vt:lpstr>
      <vt:lpstr>Презентация PowerPoint</vt:lpstr>
      <vt:lpstr>Шрифты и текст</vt:lpstr>
      <vt:lpstr>Презентация PowerPoint</vt:lpstr>
      <vt:lpstr>Презентация PowerPoint</vt:lpstr>
      <vt:lpstr>Презентация PowerPoint</vt:lpstr>
      <vt:lpstr>Блоки, блоки и ещё раз блоки</vt:lpstr>
      <vt:lpstr>Презентация PowerPoint</vt:lpstr>
      <vt:lpstr>Итак, давайте начнём и добавим больше CSS на нашей странице! Продолжайте добавлять эти новые правила, расположенные в нижней части страницы, и не бойтесь экспериментировать с изменением значений, чтобы увидеть, как это работает.  Изменение цвета страницы</vt:lpstr>
      <vt:lpstr>Разбираемся с телом</vt:lpstr>
      <vt:lpstr>Позиционирование и стилизация нашего заголовка главной страницы</vt:lpstr>
      <vt:lpstr>Презентация PowerPoint</vt:lpstr>
      <vt:lpstr>Презентация PowerPoint</vt:lpstr>
      <vt:lpstr>Центрирование изображения</vt:lpstr>
      <vt:lpstr>Заключение</vt:lpstr>
      <vt:lpstr>Обзор инструментов разработки в браузерах</vt:lpstr>
      <vt:lpstr>Презентация PowerPoint</vt:lpstr>
      <vt:lpstr>Inspector: DOM обозреватель и CSS редактор</vt:lpstr>
      <vt:lpstr>Презентация PowerPoint</vt:lpstr>
      <vt:lpstr>Консоль JavaScript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CSS </dc:title>
  <dc:creator>Аня Владимирова</dc:creator>
  <cp:lastModifiedBy>Аня Владимирова</cp:lastModifiedBy>
  <cp:revision>2</cp:revision>
  <dcterms:created xsi:type="dcterms:W3CDTF">2022-05-30T02:43:32Z</dcterms:created>
  <dcterms:modified xsi:type="dcterms:W3CDTF">2022-05-30T13:53:53Z</dcterms:modified>
</cp:coreProperties>
</file>