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0" r:id="rId12"/>
    <p:sldId id="266" r:id="rId13"/>
    <p:sldId id="267" r:id="rId14"/>
    <p:sldId id="268" r:id="rId15"/>
    <p:sldId id="269" r:id="rId16"/>
    <p:sldId id="271" r:id="rId17"/>
    <p:sldId id="272" r:id="rId18"/>
    <p:sldId id="273"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Аня Владимирова" userId="2cd6ce4ad4b0d520" providerId="LiveId" clId="{49B292A3-CC3F-4DA6-AAF8-7466DAFE92EC}"/>
    <pc:docChg chg="undo custSel addSld delSld modSld">
      <pc:chgData name="Аня Владимирова" userId="2cd6ce4ad4b0d520" providerId="LiveId" clId="{49B292A3-CC3F-4DA6-AAF8-7466DAFE92EC}" dt="2022-05-30T02:43:05.496" v="465" actId="47"/>
      <pc:docMkLst>
        <pc:docMk/>
      </pc:docMkLst>
      <pc:sldChg chg="modSp new mod">
        <pc:chgData name="Аня Владимирова" userId="2cd6ce4ad4b0d520" providerId="LiveId" clId="{49B292A3-CC3F-4DA6-AAF8-7466DAFE92EC}" dt="2022-05-28T07:49:16.172" v="1"/>
        <pc:sldMkLst>
          <pc:docMk/>
          <pc:sldMk cId="913120334" sldId="256"/>
        </pc:sldMkLst>
        <pc:spChg chg="mod">
          <ac:chgData name="Аня Владимирова" userId="2cd6ce4ad4b0d520" providerId="LiveId" clId="{49B292A3-CC3F-4DA6-AAF8-7466DAFE92EC}" dt="2022-05-28T07:49:16.172" v="1"/>
          <ac:spMkLst>
            <pc:docMk/>
            <pc:sldMk cId="913120334" sldId="256"/>
            <ac:spMk id="2" creationId="{334D0A90-E6AF-4B1D-9CE2-9B3661D2B7B1}"/>
          </ac:spMkLst>
        </pc:spChg>
      </pc:sldChg>
      <pc:sldChg chg="modSp new mod">
        <pc:chgData name="Аня Владимирова" userId="2cd6ce4ad4b0d520" providerId="LiveId" clId="{49B292A3-CC3F-4DA6-AAF8-7466DAFE92EC}" dt="2022-05-29T06:25:44.794" v="420" actId="14100"/>
        <pc:sldMkLst>
          <pc:docMk/>
          <pc:sldMk cId="3170744394" sldId="257"/>
        </pc:sldMkLst>
        <pc:spChg chg="mod">
          <ac:chgData name="Аня Владимирова" userId="2cd6ce4ad4b0d520" providerId="LiveId" clId="{49B292A3-CC3F-4DA6-AAF8-7466DAFE92EC}" dt="2022-05-29T06:24:50.671" v="417" actId="1076"/>
          <ac:spMkLst>
            <pc:docMk/>
            <pc:sldMk cId="3170744394" sldId="257"/>
            <ac:spMk id="2" creationId="{C1F43DBB-D36C-4C87-9A01-169F9E026807}"/>
          </ac:spMkLst>
        </pc:spChg>
        <pc:spChg chg="mod">
          <ac:chgData name="Аня Владимирова" userId="2cd6ce4ad4b0d520" providerId="LiveId" clId="{49B292A3-CC3F-4DA6-AAF8-7466DAFE92EC}" dt="2022-05-29T06:25:44.794" v="420" actId="14100"/>
          <ac:spMkLst>
            <pc:docMk/>
            <pc:sldMk cId="3170744394" sldId="257"/>
            <ac:spMk id="3" creationId="{A554E84E-C748-45E7-A8EE-F4CBA9AF6C39}"/>
          </ac:spMkLst>
        </pc:spChg>
      </pc:sldChg>
      <pc:sldChg chg="addSp delSp modSp new mod">
        <pc:chgData name="Аня Владимирова" userId="2cd6ce4ad4b0d520" providerId="LiveId" clId="{49B292A3-CC3F-4DA6-AAF8-7466DAFE92EC}" dt="2022-05-29T06:28:11.083" v="442" actId="1076"/>
        <pc:sldMkLst>
          <pc:docMk/>
          <pc:sldMk cId="3794052588" sldId="258"/>
        </pc:sldMkLst>
        <pc:spChg chg="del">
          <ac:chgData name="Аня Владимирова" userId="2cd6ce4ad4b0d520" providerId="LiveId" clId="{49B292A3-CC3F-4DA6-AAF8-7466DAFE92EC}" dt="2022-05-28T10:57:39.138" v="26" actId="478"/>
          <ac:spMkLst>
            <pc:docMk/>
            <pc:sldMk cId="3794052588" sldId="258"/>
            <ac:spMk id="2" creationId="{767BE465-F62F-4952-B84A-D76D4B7CEFC6}"/>
          </ac:spMkLst>
        </pc:spChg>
        <pc:spChg chg="mod">
          <ac:chgData name="Аня Владимирова" userId="2cd6ce4ad4b0d520" providerId="LiveId" clId="{49B292A3-CC3F-4DA6-AAF8-7466DAFE92EC}" dt="2022-05-29T06:26:03.492" v="425" actId="1076"/>
          <ac:spMkLst>
            <pc:docMk/>
            <pc:sldMk cId="3794052588" sldId="258"/>
            <ac:spMk id="3" creationId="{EF59DC74-A52F-46ED-A0FA-47900746A65F}"/>
          </ac:spMkLst>
        </pc:spChg>
        <pc:spChg chg="add del">
          <ac:chgData name="Аня Владимирова" userId="2cd6ce4ad4b0d520" providerId="LiveId" clId="{49B292A3-CC3F-4DA6-AAF8-7466DAFE92EC}" dt="2022-05-28T10:58:21.546" v="32" actId="22"/>
          <ac:spMkLst>
            <pc:docMk/>
            <pc:sldMk cId="3794052588" sldId="258"/>
            <ac:spMk id="9" creationId="{FFFFBBB6-4702-4D19-9643-1CF1328E1DF2}"/>
          </ac:spMkLst>
        </pc:spChg>
        <pc:spChg chg="add mod">
          <ac:chgData name="Аня Владимирова" userId="2cd6ce4ad4b0d520" providerId="LiveId" clId="{49B292A3-CC3F-4DA6-AAF8-7466DAFE92EC}" dt="2022-05-29T06:28:08.947" v="441" actId="1076"/>
          <ac:spMkLst>
            <pc:docMk/>
            <pc:sldMk cId="3794052588" sldId="258"/>
            <ac:spMk id="11" creationId="{0D0677A3-95DF-4995-B065-50881FB09AE4}"/>
          </ac:spMkLst>
        </pc:spChg>
        <pc:picChg chg="add mod">
          <ac:chgData name="Аня Владимирова" userId="2cd6ce4ad4b0d520" providerId="LiveId" clId="{49B292A3-CC3F-4DA6-AAF8-7466DAFE92EC}" dt="2022-05-29T06:25:54.471" v="423" actId="1076"/>
          <ac:picMkLst>
            <pc:docMk/>
            <pc:sldMk cId="3794052588" sldId="258"/>
            <ac:picMk id="5" creationId="{BB6ECB66-8359-4249-AA59-3E0EFC2AEDA7}"/>
          </ac:picMkLst>
        </pc:picChg>
        <pc:picChg chg="add mod">
          <ac:chgData name="Аня Владимирова" userId="2cd6ce4ad4b0d520" providerId="LiveId" clId="{49B292A3-CC3F-4DA6-AAF8-7466DAFE92EC}" dt="2022-05-29T06:26:09.177" v="427" actId="1076"/>
          <ac:picMkLst>
            <pc:docMk/>
            <pc:sldMk cId="3794052588" sldId="258"/>
            <ac:picMk id="7" creationId="{B5B03274-66AE-4818-9ECE-F73E5300D957}"/>
          </ac:picMkLst>
        </pc:picChg>
        <pc:picChg chg="add mod">
          <ac:chgData name="Аня Владимирова" userId="2cd6ce4ad4b0d520" providerId="LiveId" clId="{49B292A3-CC3F-4DA6-AAF8-7466DAFE92EC}" dt="2022-05-29T06:28:11.083" v="442" actId="1076"/>
          <ac:picMkLst>
            <pc:docMk/>
            <pc:sldMk cId="3794052588" sldId="258"/>
            <ac:picMk id="13" creationId="{3336F8F5-6124-4AE3-891E-4502773B1C33}"/>
          </ac:picMkLst>
        </pc:picChg>
      </pc:sldChg>
      <pc:sldChg chg="addSp delSp modSp add mod">
        <pc:chgData name="Аня Владимирова" userId="2cd6ce4ad4b0d520" providerId="LiveId" clId="{49B292A3-CC3F-4DA6-AAF8-7466DAFE92EC}" dt="2022-05-28T10:59:54.788" v="54" actId="1076"/>
        <pc:sldMkLst>
          <pc:docMk/>
          <pc:sldMk cId="696424019" sldId="259"/>
        </pc:sldMkLst>
        <pc:spChg chg="del">
          <ac:chgData name="Аня Владимирова" userId="2cd6ce4ad4b0d520" providerId="LiveId" clId="{49B292A3-CC3F-4DA6-AAF8-7466DAFE92EC}" dt="2022-05-28T10:58:59.048" v="39" actId="478"/>
          <ac:spMkLst>
            <pc:docMk/>
            <pc:sldMk cId="696424019" sldId="259"/>
            <ac:spMk id="2" creationId="{767BE465-F62F-4952-B84A-D76D4B7CEFC6}"/>
          </ac:spMkLst>
        </pc:spChg>
        <pc:spChg chg="mod">
          <ac:chgData name="Аня Владимирова" userId="2cd6ce4ad4b0d520" providerId="LiveId" clId="{49B292A3-CC3F-4DA6-AAF8-7466DAFE92EC}" dt="2022-05-28T10:59:46.528" v="50" actId="1076"/>
          <ac:spMkLst>
            <pc:docMk/>
            <pc:sldMk cId="696424019" sldId="259"/>
            <ac:spMk id="3" creationId="{EF59DC74-A52F-46ED-A0FA-47900746A65F}"/>
          </ac:spMkLst>
        </pc:spChg>
        <pc:spChg chg="add mod">
          <ac:chgData name="Аня Владимирова" userId="2cd6ce4ad4b0d520" providerId="LiveId" clId="{49B292A3-CC3F-4DA6-AAF8-7466DAFE92EC}" dt="2022-05-28T10:59:37.602" v="49" actId="1076"/>
          <ac:spMkLst>
            <pc:docMk/>
            <pc:sldMk cId="696424019" sldId="259"/>
            <ac:spMk id="5" creationId="{8BB8DE4D-6DA5-48FE-8E86-9645D8890265}"/>
          </ac:spMkLst>
        </pc:spChg>
        <pc:picChg chg="add mod">
          <ac:chgData name="Аня Владимирова" userId="2cd6ce4ad4b0d520" providerId="LiveId" clId="{49B292A3-CC3F-4DA6-AAF8-7466DAFE92EC}" dt="2022-05-28T10:59:54.788" v="54" actId="1076"/>
          <ac:picMkLst>
            <pc:docMk/>
            <pc:sldMk cId="696424019" sldId="259"/>
            <ac:picMk id="6" creationId="{42A3FC71-5AFC-4075-975D-8CC1BBCC8B30}"/>
          </ac:picMkLst>
        </pc:picChg>
      </pc:sldChg>
      <pc:sldChg chg="addSp delSp modSp add mod">
        <pc:chgData name="Аня Владимирова" userId="2cd6ce4ad4b0d520" providerId="LiveId" clId="{49B292A3-CC3F-4DA6-AAF8-7466DAFE92EC}" dt="2022-05-29T06:27:35.948" v="439" actId="14100"/>
        <pc:sldMkLst>
          <pc:docMk/>
          <pc:sldMk cId="3930939157" sldId="260"/>
        </pc:sldMkLst>
        <pc:spChg chg="del">
          <ac:chgData name="Аня Владимирова" userId="2cd6ce4ad4b0d520" providerId="LiveId" clId="{49B292A3-CC3F-4DA6-AAF8-7466DAFE92EC}" dt="2022-05-28T11:00:08.289" v="57" actId="478"/>
          <ac:spMkLst>
            <pc:docMk/>
            <pc:sldMk cId="3930939157" sldId="260"/>
            <ac:spMk id="2" creationId="{767BE465-F62F-4952-B84A-D76D4B7CEFC6}"/>
          </ac:spMkLst>
        </pc:spChg>
        <pc:spChg chg="mod">
          <ac:chgData name="Аня Владимирова" userId="2cd6ce4ad4b0d520" providerId="LiveId" clId="{49B292A3-CC3F-4DA6-AAF8-7466DAFE92EC}" dt="2022-05-28T11:00:11.302" v="58" actId="1076"/>
          <ac:spMkLst>
            <pc:docMk/>
            <pc:sldMk cId="3930939157" sldId="260"/>
            <ac:spMk id="3" creationId="{EF59DC74-A52F-46ED-A0FA-47900746A65F}"/>
          </ac:spMkLst>
        </pc:spChg>
        <pc:spChg chg="add del">
          <ac:chgData name="Аня Владимирова" userId="2cd6ce4ad4b0d520" providerId="LiveId" clId="{49B292A3-CC3F-4DA6-AAF8-7466DAFE92EC}" dt="2022-05-28T11:00:33.527" v="62"/>
          <ac:spMkLst>
            <pc:docMk/>
            <pc:sldMk cId="3930939157" sldId="260"/>
            <ac:spMk id="6" creationId="{F6E35F13-87CA-410F-8E86-1B5A7DAE1722}"/>
          </ac:spMkLst>
        </pc:spChg>
        <pc:spChg chg="add del mod">
          <ac:chgData name="Аня Владимирова" userId="2cd6ce4ad4b0d520" providerId="LiveId" clId="{49B292A3-CC3F-4DA6-AAF8-7466DAFE92EC}" dt="2022-05-28T11:01:35.813" v="133" actId="478"/>
          <ac:spMkLst>
            <pc:docMk/>
            <pc:sldMk cId="3930939157" sldId="260"/>
            <ac:spMk id="7" creationId="{FDC1998E-7432-4BB3-88C5-13E68C08ABF2}"/>
          </ac:spMkLst>
        </pc:spChg>
        <pc:spChg chg="add del">
          <ac:chgData name="Аня Владимирова" userId="2cd6ce4ad4b0d520" providerId="LiveId" clId="{49B292A3-CC3F-4DA6-AAF8-7466DAFE92EC}" dt="2022-05-28T11:00:52.645" v="66"/>
          <ac:spMkLst>
            <pc:docMk/>
            <pc:sldMk cId="3930939157" sldId="260"/>
            <ac:spMk id="8" creationId="{89156F43-8AB5-4E7D-92E8-DB1CA5E28B39}"/>
          </ac:spMkLst>
        </pc:spChg>
        <pc:spChg chg="add del">
          <ac:chgData name="Аня Владимирова" userId="2cd6ce4ad4b0d520" providerId="LiveId" clId="{49B292A3-CC3F-4DA6-AAF8-7466DAFE92EC}" dt="2022-05-28T11:01:12.051" v="126"/>
          <ac:spMkLst>
            <pc:docMk/>
            <pc:sldMk cId="3930939157" sldId="260"/>
            <ac:spMk id="9" creationId="{82251E05-A91B-42E3-8C7D-D2291E440C69}"/>
          </ac:spMkLst>
        </pc:spChg>
        <pc:spChg chg="add del">
          <ac:chgData name="Аня Владимирова" userId="2cd6ce4ad4b0d520" providerId="LiveId" clId="{49B292A3-CC3F-4DA6-AAF8-7466DAFE92EC}" dt="2022-05-28T11:01:24.810" v="128"/>
          <ac:spMkLst>
            <pc:docMk/>
            <pc:sldMk cId="3930939157" sldId="260"/>
            <ac:spMk id="10" creationId="{E2969B6B-DCE0-4F5D-9C29-3447C42A7747}"/>
          </ac:spMkLst>
        </pc:spChg>
        <pc:spChg chg="add del">
          <ac:chgData name="Аня Владимирова" userId="2cd6ce4ad4b0d520" providerId="LiveId" clId="{49B292A3-CC3F-4DA6-AAF8-7466DAFE92EC}" dt="2022-05-28T11:01:28.848" v="130"/>
          <ac:spMkLst>
            <pc:docMk/>
            <pc:sldMk cId="3930939157" sldId="260"/>
            <ac:spMk id="11" creationId="{5456B225-EAAD-461A-99F7-EA5B426894B4}"/>
          </ac:spMkLst>
        </pc:spChg>
        <pc:spChg chg="add del">
          <ac:chgData name="Аня Владимирова" userId="2cd6ce4ad4b0d520" providerId="LiveId" clId="{49B292A3-CC3F-4DA6-AAF8-7466DAFE92EC}" dt="2022-05-28T11:01:31.063" v="132"/>
          <ac:spMkLst>
            <pc:docMk/>
            <pc:sldMk cId="3930939157" sldId="260"/>
            <ac:spMk id="12" creationId="{D3F38777-EFED-464D-B42E-A440C48C72EB}"/>
          </ac:spMkLst>
        </pc:spChg>
        <pc:spChg chg="add del mod">
          <ac:chgData name="Аня Владимирова" userId="2cd6ce4ad4b0d520" providerId="LiveId" clId="{49B292A3-CC3F-4DA6-AAF8-7466DAFE92EC}" dt="2022-05-28T11:02:14.193" v="140" actId="478"/>
          <ac:spMkLst>
            <pc:docMk/>
            <pc:sldMk cId="3930939157" sldId="260"/>
            <ac:spMk id="13" creationId="{00398847-3B7C-4BAA-A017-6C40FC95E6E2}"/>
          </ac:spMkLst>
        </pc:spChg>
        <pc:spChg chg="add mod">
          <ac:chgData name="Аня Владимирова" userId="2cd6ce4ad4b0d520" providerId="LiveId" clId="{49B292A3-CC3F-4DA6-AAF8-7466DAFE92EC}" dt="2022-05-28T11:02:23.275" v="142" actId="20577"/>
          <ac:spMkLst>
            <pc:docMk/>
            <pc:sldMk cId="3930939157" sldId="260"/>
            <ac:spMk id="14" creationId="{1DD9AB4B-16DE-4766-BFC8-AC23B156959A}"/>
          </ac:spMkLst>
        </pc:spChg>
        <pc:spChg chg="add del">
          <ac:chgData name="Аня Владимирова" userId="2cd6ce4ad4b0d520" providerId="LiveId" clId="{49B292A3-CC3F-4DA6-AAF8-7466DAFE92EC}" dt="2022-05-28T11:02:33.890" v="144"/>
          <ac:spMkLst>
            <pc:docMk/>
            <pc:sldMk cId="3930939157" sldId="260"/>
            <ac:spMk id="15" creationId="{3375D18F-D28E-47F0-98B4-4BE57BA23864}"/>
          </ac:spMkLst>
        </pc:spChg>
        <pc:spChg chg="add mod">
          <ac:chgData name="Аня Владимирова" userId="2cd6ce4ad4b0d520" providerId="LiveId" clId="{49B292A3-CC3F-4DA6-AAF8-7466DAFE92EC}" dt="2022-05-29T06:27:19.727" v="437" actId="1076"/>
          <ac:spMkLst>
            <pc:docMk/>
            <pc:sldMk cId="3930939157" sldId="260"/>
            <ac:spMk id="17" creationId="{B8DDECAD-6853-4ADC-90D3-4F0116042695}"/>
          </ac:spMkLst>
        </pc:spChg>
        <pc:spChg chg="add mod">
          <ac:chgData name="Аня Владимирова" userId="2cd6ce4ad4b0d520" providerId="LiveId" clId="{49B292A3-CC3F-4DA6-AAF8-7466DAFE92EC}" dt="2022-05-29T06:27:35.948" v="439" actId="14100"/>
          <ac:spMkLst>
            <pc:docMk/>
            <pc:sldMk cId="3930939157" sldId="260"/>
            <ac:spMk id="19" creationId="{F8BF86E6-58F6-42E9-98C2-07608B0B1DA7}"/>
          </ac:spMkLst>
        </pc:spChg>
        <pc:picChg chg="add mod">
          <ac:chgData name="Аня Владимирова" userId="2cd6ce4ad4b0d520" providerId="LiveId" clId="{49B292A3-CC3F-4DA6-AAF8-7466DAFE92EC}" dt="2022-05-29T06:27:04.326" v="435" actId="1076"/>
          <ac:picMkLst>
            <pc:docMk/>
            <pc:sldMk cId="3930939157" sldId="260"/>
            <ac:picMk id="5" creationId="{59CFCDFE-6DA4-415B-87FE-E072557B2D17}"/>
          </ac:picMkLst>
        </pc:picChg>
      </pc:sldChg>
      <pc:sldChg chg="addSp delSp modSp add mod">
        <pc:chgData name="Аня Владимирова" userId="2cd6ce4ad4b0d520" providerId="LiveId" clId="{49B292A3-CC3F-4DA6-AAF8-7466DAFE92EC}" dt="2022-05-29T06:28:33.043" v="446" actId="1076"/>
        <pc:sldMkLst>
          <pc:docMk/>
          <pc:sldMk cId="1990230388" sldId="261"/>
        </pc:sldMkLst>
        <pc:spChg chg="del">
          <ac:chgData name="Аня Владимирова" userId="2cd6ce4ad4b0d520" providerId="LiveId" clId="{49B292A3-CC3F-4DA6-AAF8-7466DAFE92EC}" dt="2022-05-28T11:03:26.734" v="156" actId="478"/>
          <ac:spMkLst>
            <pc:docMk/>
            <pc:sldMk cId="1990230388" sldId="261"/>
            <ac:spMk id="2" creationId="{767BE465-F62F-4952-B84A-D76D4B7CEFC6}"/>
          </ac:spMkLst>
        </pc:spChg>
        <pc:spChg chg="mod">
          <ac:chgData name="Аня Владимирова" userId="2cd6ce4ad4b0d520" providerId="LiveId" clId="{49B292A3-CC3F-4DA6-AAF8-7466DAFE92EC}" dt="2022-05-28T11:03:29.374" v="157" actId="1076"/>
          <ac:spMkLst>
            <pc:docMk/>
            <pc:sldMk cId="1990230388" sldId="261"/>
            <ac:spMk id="3" creationId="{EF59DC74-A52F-46ED-A0FA-47900746A65F}"/>
          </ac:spMkLst>
        </pc:spChg>
        <pc:spChg chg="add mod">
          <ac:chgData name="Аня Владимирова" userId="2cd6ce4ad4b0d520" providerId="LiveId" clId="{49B292A3-CC3F-4DA6-AAF8-7466DAFE92EC}" dt="2022-05-28T11:03:42.921" v="160" actId="1076"/>
          <ac:spMkLst>
            <pc:docMk/>
            <pc:sldMk cId="1990230388" sldId="261"/>
            <ac:spMk id="5" creationId="{80E7AED6-2F48-4ACE-882B-89ECA63131D0}"/>
          </ac:spMkLst>
        </pc:spChg>
        <pc:spChg chg="add del">
          <ac:chgData name="Аня Владимирова" userId="2cd6ce4ad4b0d520" providerId="LiveId" clId="{49B292A3-CC3F-4DA6-AAF8-7466DAFE92EC}" dt="2022-05-28T11:04:08.098" v="164"/>
          <ac:spMkLst>
            <pc:docMk/>
            <pc:sldMk cId="1990230388" sldId="261"/>
            <ac:spMk id="8" creationId="{16B93882-F40C-47F6-94D7-3F056821F23F}"/>
          </ac:spMkLst>
        </pc:spChg>
        <pc:spChg chg="add mod">
          <ac:chgData name="Аня Владимирова" userId="2cd6ce4ad4b0d520" providerId="LiveId" clId="{49B292A3-CC3F-4DA6-AAF8-7466DAFE92EC}" dt="2022-05-28T11:04:47.496" v="171" actId="1076"/>
          <ac:spMkLst>
            <pc:docMk/>
            <pc:sldMk cId="1990230388" sldId="261"/>
            <ac:spMk id="10" creationId="{E1DC3B21-EA1C-4B68-9DB3-4D889DD9EACD}"/>
          </ac:spMkLst>
        </pc:spChg>
        <pc:spChg chg="add mod">
          <ac:chgData name="Аня Владимирова" userId="2cd6ce4ad4b0d520" providerId="LiveId" clId="{49B292A3-CC3F-4DA6-AAF8-7466DAFE92EC}" dt="2022-05-28T11:05:01.037" v="177" actId="1076"/>
          <ac:spMkLst>
            <pc:docMk/>
            <pc:sldMk cId="1990230388" sldId="261"/>
            <ac:spMk id="14" creationId="{F0D2F7D7-D501-4FC9-92CD-13A822C06969}"/>
          </ac:spMkLst>
        </pc:spChg>
        <pc:picChg chg="add mod">
          <ac:chgData name="Аня Владимирова" userId="2cd6ce4ad4b0d520" providerId="LiveId" clId="{49B292A3-CC3F-4DA6-AAF8-7466DAFE92EC}" dt="2022-05-29T06:28:27.224" v="444" actId="1076"/>
          <ac:picMkLst>
            <pc:docMk/>
            <pc:sldMk cId="1990230388" sldId="261"/>
            <ac:picMk id="7" creationId="{0E94FAC1-3E65-4512-8793-EDCEC31386B2}"/>
          </ac:picMkLst>
        </pc:picChg>
        <pc:picChg chg="add mod">
          <ac:chgData name="Аня Владимирова" userId="2cd6ce4ad4b0d520" providerId="LiveId" clId="{49B292A3-CC3F-4DA6-AAF8-7466DAFE92EC}" dt="2022-05-29T06:28:33.043" v="446" actId="1076"/>
          <ac:picMkLst>
            <pc:docMk/>
            <pc:sldMk cId="1990230388" sldId="261"/>
            <ac:picMk id="12" creationId="{B064E29A-65D5-496B-9C7A-7BED0AA03432}"/>
          </ac:picMkLst>
        </pc:picChg>
      </pc:sldChg>
      <pc:sldChg chg="addSp delSp modSp add mod">
        <pc:chgData name="Аня Владимирова" userId="2cd6ce4ad4b0d520" providerId="LiveId" clId="{49B292A3-CC3F-4DA6-AAF8-7466DAFE92EC}" dt="2022-05-29T13:23:14.881" v="459" actId="1076"/>
        <pc:sldMkLst>
          <pc:docMk/>
          <pc:sldMk cId="1356430799" sldId="262"/>
        </pc:sldMkLst>
        <pc:spChg chg="del">
          <ac:chgData name="Аня Владимирова" userId="2cd6ce4ad4b0d520" providerId="LiveId" clId="{49B292A3-CC3F-4DA6-AAF8-7466DAFE92EC}" dt="2022-05-28T11:05:15.223" v="181" actId="478"/>
          <ac:spMkLst>
            <pc:docMk/>
            <pc:sldMk cId="1356430799" sldId="262"/>
            <ac:spMk id="2" creationId="{767BE465-F62F-4952-B84A-D76D4B7CEFC6}"/>
          </ac:spMkLst>
        </pc:spChg>
        <pc:spChg chg="mod">
          <ac:chgData name="Аня Владимирова" userId="2cd6ce4ad4b0d520" providerId="LiveId" clId="{49B292A3-CC3F-4DA6-AAF8-7466DAFE92EC}" dt="2022-05-28T11:05:18.759" v="182" actId="1076"/>
          <ac:spMkLst>
            <pc:docMk/>
            <pc:sldMk cId="1356430799" sldId="262"/>
            <ac:spMk id="3" creationId="{EF59DC74-A52F-46ED-A0FA-47900746A65F}"/>
          </ac:spMkLst>
        </pc:spChg>
        <pc:spChg chg="add mod">
          <ac:chgData name="Аня Владимирова" userId="2cd6ce4ad4b0d520" providerId="LiveId" clId="{49B292A3-CC3F-4DA6-AAF8-7466DAFE92EC}" dt="2022-05-29T13:22:46.911" v="452" actId="14100"/>
          <ac:spMkLst>
            <pc:docMk/>
            <pc:sldMk cId="1356430799" sldId="262"/>
            <ac:spMk id="5" creationId="{42CF4012-E151-4B36-A5CD-20E200C06C4E}"/>
          </ac:spMkLst>
        </pc:spChg>
        <pc:spChg chg="add mod">
          <ac:chgData name="Аня Владимирова" userId="2cd6ce4ad4b0d520" providerId="LiveId" clId="{49B292A3-CC3F-4DA6-AAF8-7466DAFE92EC}" dt="2022-05-29T13:23:11.632" v="458" actId="1076"/>
          <ac:spMkLst>
            <pc:docMk/>
            <pc:sldMk cId="1356430799" sldId="262"/>
            <ac:spMk id="9" creationId="{AB3D82DE-0141-444D-B8CE-F3E85916A5CA}"/>
          </ac:spMkLst>
        </pc:spChg>
        <pc:picChg chg="add mod">
          <ac:chgData name="Аня Владимирова" userId="2cd6ce4ad4b0d520" providerId="LiveId" clId="{49B292A3-CC3F-4DA6-AAF8-7466DAFE92EC}" dt="2022-05-29T13:23:14.881" v="459" actId="1076"/>
          <ac:picMkLst>
            <pc:docMk/>
            <pc:sldMk cId="1356430799" sldId="262"/>
            <ac:picMk id="7" creationId="{9E62CC3E-140E-4E7E-B558-C2C565E83A0D}"/>
          </ac:picMkLst>
        </pc:picChg>
      </pc:sldChg>
      <pc:sldChg chg="addSp delSp modSp add mod setBg">
        <pc:chgData name="Аня Владимирова" userId="2cd6ce4ad4b0d520" providerId="LiveId" clId="{49B292A3-CC3F-4DA6-AAF8-7466DAFE92EC}" dt="2022-05-28T11:07:37.899" v="212" actId="1076"/>
        <pc:sldMkLst>
          <pc:docMk/>
          <pc:sldMk cId="3855211145" sldId="263"/>
        </pc:sldMkLst>
        <pc:spChg chg="mod">
          <ac:chgData name="Аня Владимирова" userId="2cd6ce4ad4b0d520" providerId="LiveId" clId="{49B292A3-CC3F-4DA6-AAF8-7466DAFE92EC}" dt="2022-05-28T11:06:29.144" v="196" actId="14100"/>
          <ac:spMkLst>
            <pc:docMk/>
            <pc:sldMk cId="3855211145" sldId="263"/>
            <ac:spMk id="2" creationId="{767BE465-F62F-4952-B84A-D76D4B7CEFC6}"/>
          </ac:spMkLst>
        </pc:spChg>
        <pc:spChg chg="add del mod">
          <ac:chgData name="Аня Владимирова" userId="2cd6ce4ad4b0d520" providerId="LiveId" clId="{49B292A3-CC3F-4DA6-AAF8-7466DAFE92EC}" dt="2022-05-28T11:06:53.936" v="208" actId="20577"/>
          <ac:spMkLst>
            <pc:docMk/>
            <pc:sldMk cId="3855211145" sldId="263"/>
            <ac:spMk id="3" creationId="{EF59DC74-A52F-46ED-A0FA-47900746A65F}"/>
          </ac:spMkLst>
        </pc:spChg>
        <pc:spChg chg="add del mod">
          <ac:chgData name="Аня Владимирова" userId="2cd6ce4ad4b0d520" providerId="LiveId" clId="{49B292A3-CC3F-4DA6-AAF8-7466DAFE92EC}" dt="2022-05-28T11:06:37.112" v="198"/>
          <ac:spMkLst>
            <pc:docMk/>
            <pc:sldMk cId="3855211145" sldId="263"/>
            <ac:spMk id="4" creationId="{C2DC5917-736F-4818-ABDF-3069D13BFF13}"/>
          </ac:spMkLst>
        </pc:spChg>
        <pc:spChg chg="add del">
          <ac:chgData name="Аня Владимирова" userId="2cd6ce4ad4b0d520" providerId="LiveId" clId="{49B292A3-CC3F-4DA6-AAF8-7466DAFE92EC}" dt="2022-05-28T11:07:15.004" v="210"/>
          <ac:spMkLst>
            <pc:docMk/>
            <pc:sldMk cId="3855211145" sldId="263"/>
            <ac:spMk id="5" creationId="{11EFBCFE-A64F-4FC2-85EF-49F506300DC4}"/>
          </ac:spMkLst>
        </pc:spChg>
        <pc:picChg chg="add mod">
          <ac:chgData name="Аня Владимирова" userId="2cd6ce4ad4b0d520" providerId="LiveId" clId="{49B292A3-CC3F-4DA6-AAF8-7466DAFE92EC}" dt="2022-05-28T11:07:37.899" v="212" actId="1076"/>
          <ac:picMkLst>
            <pc:docMk/>
            <pc:sldMk cId="3855211145" sldId="263"/>
            <ac:picMk id="7" creationId="{42BE0D82-B427-4D69-9E57-352DF384B1AF}"/>
          </ac:picMkLst>
        </pc:picChg>
      </pc:sldChg>
      <pc:sldChg chg="addSp delSp modSp add mod">
        <pc:chgData name="Аня Владимирова" userId="2cd6ce4ad4b0d520" providerId="LiveId" clId="{49B292A3-CC3F-4DA6-AAF8-7466DAFE92EC}" dt="2022-05-28T11:14:28.089" v="237" actId="1076"/>
        <pc:sldMkLst>
          <pc:docMk/>
          <pc:sldMk cId="3839933947" sldId="264"/>
        </pc:sldMkLst>
        <pc:spChg chg="del">
          <ac:chgData name="Аня Владимирова" userId="2cd6ce4ad4b0d520" providerId="LiveId" clId="{49B292A3-CC3F-4DA6-AAF8-7466DAFE92EC}" dt="2022-05-28T11:08:57.465" v="226" actId="478"/>
          <ac:spMkLst>
            <pc:docMk/>
            <pc:sldMk cId="3839933947" sldId="264"/>
            <ac:spMk id="2" creationId="{767BE465-F62F-4952-B84A-D76D4B7CEFC6}"/>
          </ac:spMkLst>
        </pc:spChg>
        <pc:spChg chg="del">
          <ac:chgData name="Аня Владимирова" userId="2cd6ce4ad4b0d520" providerId="LiveId" clId="{49B292A3-CC3F-4DA6-AAF8-7466DAFE92EC}" dt="2022-05-28T11:07:56.386" v="217"/>
          <ac:spMkLst>
            <pc:docMk/>
            <pc:sldMk cId="3839933947" sldId="264"/>
            <ac:spMk id="3" creationId="{EF59DC74-A52F-46ED-A0FA-47900746A65F}"/>
          </ac:spMkLst>
        </pc:spChg>
        <pc:spChg chg="add del mod">
          <ac:chgData name="Аня Владимирова" userId="2cd6ce4ad4b0d520" providerId="LiveId" clId="{49B292A3-CC3F-4DA6-AAF8-7466DAFE92EC}" dt="2022-05-28T11:08:10.229" v="220" actId="21"/>
          <ac:spMkLst>
            <pc:docMk/>
            <pc:sldMk cId="3839933947" sldId="264"/>
            <ac:spMk id="4" creationId="{BEBB7351-B030-442E-9147-915CFBF0517D}"/>
          </ac:spMkLst>
        </pc:spChg>
        <pc:spChg chg="add del mod">
          <ac:chgData name="Аня Владимирова" userId="2cd6ce4ad4b0d520" providerId="LiveId" clId="{49B292A3-CC3F-4DA6-AAF8-7466DAFE92EC}" dt="2022-05-28T11:08:58.532" v="227" actId="478"/>
          <ac:spMkLst>
            <pc:docMk/>
            <pc:sldMk cId="3839933947" sldId="264"/>
            <ac:spMk id="5" creationId="{2E8210E5-8113-4E32-97BE-2B51413C43F1}"/>
          </ac:spMkLst>
        </pc:spChg>
        <pc:spChg chg="add del mod">
          <ac:chgData name="Аня Владимирова" userId="2cd6ce4ad4b0d520" providerId="LiveId" clId="{49B292A3-CC3F-4DA6-AAF8-7466DAFE92EC}" dt="2022-05-28T11:14:13.049" v="229" actId="478"/>
          <ac:spMkLst>
            <pc:docMk/>
            <pc:sldMk cId="3839933947" sldId="264"/>
            <ac:spMk id="7" creationId="{5323B015-9AC8-42DE-9AAA-C5B8A1B7BAD8}"/>
          </ac:spMkLst>
        </pc:spChg>
        <pc:picChg chg="add mod">
          <ac:chgData name="Аня Владимирова" userId="2cd6ce4ad4b0d520" providerId="LiveId" clId="{49B292A3-CC3F-4DA6-AAF8-7466DAFE92EC}" dt="2022-05-28T11:14:28.089" v="237" actId="1076"/>
          <ac:picMkLst>
            <pc:docMk/>
            <pc:sldMk cId="3839933947" sldId="264"/>
            <ac:picMk id="9" creationId="{990D08E2-C026-4D3F-A53C-87BD68037F37}"/>
          </ac:picMkLst>
        </pc:picChg>
      </pc:sldChg>
      <pc:sldChg chg="addSp delSp modSp add mod">
        <pc:chgData name="Аня Владимирова" userId="2cd6ce4ad4b0d520" providerId="LiveId" clId="{49B292A3-CC3F-4DA6-AAF8-7466DAFE92EC}" dt="2022-05-28T11:30:39.951" v="258" actId="1076"/>
        <pc:sldMkLst>
          <pc:docMk/>
          <pc:sldMk cId="53230965" sldId="265"/>
        </pc:sldMkLst>
        <pc:spChg chg="mod">
          <ac:chgData name="Аня Владимирова" userId="2cd6ce4ad4b0d520" providerId="LiveId" clId="{49B292A3-CC3F-4DA6-AAF8-7466DAFE92EC}" dt="2022-05-28T11:29:00.101" v="243" actId="1076"/>
          <ac:spMkLst>
            <pc:docMk/>
            <pc:sldMk cId="53230965" sldId="265"/>
            <ac:spMk id="2" creationId="{767BE465-F62F-4952-B84A-D76D4B7CEFC6}"/>
          </ac:spMkLst>
        </pc:spChg>
        <pc:spChg chg="del mod">
          <ac:chgData name="Аня Владимирова" userId="2cd6ce4ad4b0d520" providerId="LiveId" clId="{49B292A3-CC3F-4DA6-AAF8-7466DAFE92EC}" dt="2022-05-28T11:29:44.789" v="249" actId="478"/>
          <ac:spMkLst>
            <pc:docMk/>
            <pc:sldMk cId="53230965" sldId="265"/>
            <ac:spMk id="3" creationId="{EF59DC74-A52F-46ED-A0FA-47900746A65F}"/>
          </ac:spMkLst>
        </pc:spChg>
        <pc:spChg chg="add mod">
          <ac:chgData name="Аня Владимирова" userId="2cd6ce4ad4b0d520" providerId="LiveId" clId="{49B292A3-CC3F-4DA6-AAF8-7466DAFE92EC}" dt="2022-05-28T11:30:28.681" v="255" actId="1076"/>
          <ac:spMkLst>
            <pc:docMk/>
            <pc:sldMk cId="53230965" sldId="265"/>
            <ac:spMk id="7" creationId="{E54C8966-9089-4482-B0F9-5BA1B11786A3}"/>
          </ac:spMkLst>
        </pc:spChg>
        <pc:picChg chg="add mod">
          <ac:chgData name="Аня Владимирова" userId="2cd6ce4ad4b0d520" providerId="LiveId" clId="{49B292A3-CC3F-4DA6-AAF8-7466DAFE92EC}" dt="2022-05-28T11:30:25.781" v="254" actId="1076"/>
          <ac:picMkLst>
            <pc:docMk/>
            <pc:sldMk cId="53230965" sldId="265"/>
            <ac:picMk id="5" creationId="{EE6BA88C-9184-4E25-BB65-932C1B2A502E}"/>
          </ac:picMkLst>
        </pc:picChg>
        <pc:picChg chg="add mod">
          <ac:chgData name="Аня Владимирова" userId="2cd6ce4ad4b0d520" providerId="LiveId" clId="{49B292A3-CC3F-4DA6-AAF8-7466DAFE92EC}" dt="2022-05-28T11:30:39.951" v="258" actId="1076"/>
          <ac:picMkLst>
            <pc:docMk/>
            <pc:sldMk cId="53230965" sldId="265"/>
            <ac:picMk id="9" creationId="{28544218-628C-42FF-977D-C260AEA81525}"/>
          </ac:picMkLst>
        </pc:picChg>
      </pc:sldChg>
      <pc:sldChg chg="addSp delSp modSp add mod">
        <pc:chgData name="Аня Владимирова" userId="2cd6ce4ad4b0d520" providerId="LiveId" clId="{49B292A3-CC3F-4DA6-AAF8-7466DAFE92EC}" dt="2022-05-28T11:33:13.582" v="280" actId="1076"/>
        <pc:sldMkLst>
          <pc:docMk/>
          <pc:sldMk cId="3918635027" sldId="266"/>
        </pc:sldMkLst>
        <pc:spChg chg="mod">
          <ac:chgData name="Аня Владимирова" userId="2cd6ce4ad4b0d520" providerId="LiveId" clId="{49B292A3-CC3F-4DA6-AAF8-7466DAFE92EC}" dt="2022-05-28T11:31:58.499" v="268" actId="1076"/>
          <ac:spMkLst>
            <pc:docMk/>
            <pc:sldMk cId="3918635027" sldId="266"/>
            <ac:spMk id="2" creationId="{767BE465-F62F-4952-B84A-D76D4B7CEFC6}"/>
          </ac:spMkLst>
        </pc:spChg>
        <pc:spChg chg="del">
          <ac:chgData name="Аня Владимирова" userId="2cd6ce4ad4b0d520" providerId="LiveId" clId="{49B292A3-CC3F-4DA6-AAF8-7466DAFE92EC}" dt="2022-05-28T11:32:56.659" v="277" actId="478"/>
          <ac:spMkLst>
            <pc:docMk/>
            <pc:sldMk cId="3918635027" sldId="266"/>
            <ac:spMk id="3" creationId="{EF59DC74-A52F-46ED-A0FA-47900746A65F}"/>
          </ac:spMkLst>
        </pc:spChg>
        <pc:spChg chg="add mod">
          <ac:chgData name="Аня Владимирова" userId="2cd6ce4ad4b0d520" providerId="LiveId" clId="{49B292A3-CC3F-4DA6-AAF8-7466DAFE92EC}" dt="2022-05-28T11:32:21.844" v="273" actId="255"/>
          <ac:spMkLst>
            <pc:docMk/>
            <pc:sldMk cId="3918635027" sldId="266"/>
            <ac:spMk id="5" creationId="{DD4C7789-B665-4621-AAB2-F9EB18ABFBD0}"/>
          </ac:spMkLst>
        </pc:spChg>
        <pc:spChg chg="add mod">
          <ac:chgData name="Аня Владимирова" userId="2cd6ce4ad4b0d520" providerId="LiveId" clId="{49B292A3-CC3F-4DA6-AAF8-7466DAFE92EC}" dt="2022-05-28T11:33:13.582" v="280" actId="1076"/>
          <ac:spMkLst>
            <pc:docMk/>
            <pc:sldMk cId="3918635027" sldId="266"/>
            <ac:spMk id="9" creationId="{650E718B-7F8B-42F2-9B0C-51D3130D61F1}"/>
          </ac:spMkLst>
        </pc:spChg>
        <pc:picChg chg="add mod">
          <ac:chgData name="Аня Владимирова" userId="2cd6ce4ad4b0d520" providerId="LiveId" clId="{49B292A3-CC3F-4DA6-AAF8-7466DAFE92EC}" dt="2022-05-28T11:32:54.982" v="276" actId="1076"/>
          <ac:picMkLst>
            <pc:docMk/>
            <pc:sldMk cId="3918635027" sldId="266"/>
            <ac:picMk id="7" creationId="{4431F4A6-922A-4B15-96F7-3EB6823FFC7E}"/>
          </ac:picMkLst>
        </pc:picChg>
      </pc:sldChg>
      <pc:sldChg chg="addSp delSp modSp add mod">
        <pc:chgData name="Аня Владимирова" userId="2cd6ce4ad4b0d520" providerId="LiveId" clId="{49B292A3-CC3F-4DA6-AAF8-7466DAFE92EC}" dt="2022-05-28T11:35:28.084" v="303" actId="1076"/>
        <pc:sldMkLst>
          <pc:docMk/>
          <pc:sldMk cId="2691784732" sldId="267"/>
        </pc:sldMkLst>
        <pc:spChg chg="add del mod">
          <ac:chgData name="Аня Владимирова" userId="2cd6ce4ad4b0d520" providerId="LiveId" clId="{49B292A3-CC3F-4DA6-AAF8-7466DAFE92EC}" dt="2022-05-28T11:33:44.697" v="289" actId="478"/>
          <ac:spMkLst>
            <pc:docMk/>
            <pc:sldMk cId="2691784732" sldId="267"/>
            <ac:spMk id="2" creationId="{767BE465-F62F-4952-B84A-D76D4B7CEFC6}"/>
          </ac:spMkLst>
        </pc:spChg>
        <pc:spChg chg="add mod">
          <ac:chgData name="Аня Владимирова" userId="2cd6ce4ad4b0d520" providerId="LiveId" clId="{49B292A3-CC3F-4DA6-AAF8-7466DAFE92EC}" dt="2022-05-28T11:34:02.408" v="296" actId="1076"/>
          <ac:spMkLst>
            <pc:docMk/>
            <pc:sldMk cId="2691784732" sldId="267"/>
            <ac:spMk id="5" creationId="{04FE879E-6D39-42EB-8F2E-4D6C7F745FEF}"/>
          </ac:spMkLst>
        </pc:spChg>
        <pc:spChg chg="add mod">
          <ac:chgData name="Аня Владимирова" userId="2cd6ce4ad4b0d520" providerId="LiveId" clId="{49B292A3-CC3F-4DA6-AAF8-7466DAFE92EC}" dt="2022-05-28T11:33:56.043" v="294" actId="1076"/>
          <ac:spMkLst>
            <pc:docMk/>
            <pc:sldMk cId="2691784732" sldId="267"/>
            <ac:spMk id="7" creationId="{4798BA85-0789-41FF-A9C0-1C1D1E5D18F2}"/>
          </ac:spMkLst>
        </pc:spChg>
        <pc:picChg chg="add mod">
          <ac:chgData name="Аня Владимирова" userId="2cd6ce4ad4b0d520" providerId="LiveId" clId="{49B292A3-CC3F-4DA6-AAF8-7466DAFE92EC}" dt="2022-05-28T11:34:41.328" v="299" actId="1076"/>
          <ac:picMkLst>
            <pc:docMk/>
            <pc:sldMk cId="2691784732" sldId="267"/>
            <ac:picMk id="9" creationId="{A13ED7B8-7302-44AE-B524-1871B20E74A9}"/>
          </ac:picMkLst>
        </pc:picChg>
        <pc:picChg chg="add mod">
          <ac:chgData name="Аня Владимирова" userId="2cd6ce4ad4b0d520" providerId="LiveId" clId="{49B292A3-CC3F-4DA6-AAF8-7466DAFE92EC}" dt="2022-05-28T11:35:28.084" v="303" actId="1076"/>
          <ac:picMkLst>
            <pc:docMk/>
            <pc:sldMk cId="2691784732" sldId="267"/>
            <ac:picMk id="11" creationId="{FF46F194-3F19-4823-87E1-4AD8F8FB466D}"/>
          </ac:picMkLst>
        </pc:picChg>
      </pc:sldChg>
      <pc:sldChg chg="addSp delSp modSp add mod">
        <pc:chgData name="Аня Владимирова" userId="2cd6ce4ad4b0d520" providerId="LiveId" clId="{49B292A3-CC3F-4DA6-AAF8-7466DAFE92EC}" dt="2022-05-28T11:36:33.580" v="320" actId="478"/>
        <pc:sldMkLst>
          <pc:docMk/>
          <pc:sldMk cId="2239380355" sldId="268"/>
        </pc:sldMkLst>
        <pc:spChg chg="mod">
          <ac:chgData name="Аня Владимирова" userId="2cd6ce4ad4b0d520" providerId="LiveId" clId="{49B292A3-CC3F-4DA6-AAF8-7466DAFE92EC}" dt="2022-05-28T11:35:50.477" v="310" actId="14100"/>
          <ac:spMkLst>
            <pc:docMk/>
            <pc:sldMk cId="2239380355" sldId="268"/>
            <ac:spMk id="2" creationId="{767BE465-F62F-4952-B84A-D76D4B7CEFC6}"/>
          </ac:spMkLst>
        </pc:spChg>
        <pc:spChg chg="del">
          <ac:chgData name="Аня Владимирова" userId="2cd6ce4ad4b0d520" providerId="LiveId" clId="{49B292A3-CC3F-4DA6-AAF8-7466DAFE92EC}" dt="2022-05-28T11:36:04.976" v="314" actId="478"/>
          <ac:spMkLst>
            <pc:docMk/>
            <pc:sldMk cId="2239380355" sldId="268"/>
            <ac:spMk id="3" creationId="{EF59DC74-A52F-46ED-A0FA-47900746A65F}"/>
          </ac:spMkLst>
        </pc:spChg>
        <pc:spChg chg="add mod">
          <ac:chgData name="Аня Владимирова" userId="2cd6ce4ad4b0d520" providerId="LiveId" clId="{49B292A3-CC3F-4DA6-AAF8-7466DAFE92EC}" dt="2022-05-28T11:36:20.491" v="317" actId="1076"/>
          <ac:spMkLst>
            <pc:docMk/>
            <pc:sldMk cId="2239380355" sldId="268"/>
            <ac:spMk id="5" creationId="{AEF0E4AC-459E-4A68-B92B-87C70907F5B2}"/>
          </ac:spMkLst>
        </pc:spChg>
        <pc:picChg chg="add del mod">
          <ac:chgData name="Аня Владимирова" userId="2cd6ce4ad4b0d520" providerId="LiveId" clId="{49B292A3-CC3F-4DA6-AAF8-7466DAFE92EC}" dt="2022-05-28T11:36:33.580" v="320" actId="478"/>
          <ac:picMkLst>
            <pc:docMk/>
            <pc:sldMk cId="2239380355" sldId="268"/>
            <ac:picMk id="6" creationId="{9A3A01C2-1C15-4C23-8B82-CD34493AF425}"/>
          </ac:picMkLst>
        </pc:picChg>
      </pc:sldChg>
      <pc:sldChg chg="addSp delSp modSp add mod">
        <pc:chgData name="Аня Владимирова" userId="2cd6ce4ad4b0d520" providerId="LiveId" clId="{49B292A3-CC3F-4DA6-AAF8-7466DAFE92EC}" dt="2022-05-28T11:38:05.722" v="337" actId="207"/>
        <pc:sldMkLst>
          <pc:docMk/>
          <pc:sldMk cId="78024146" sldId="269"/>
        </pc:sldMkLst>
        <pc:spChg chg="del">
          <ac:chgData name="Аня Владимирова" userId="2cd6ce4ad4b0d520" providerId="LiveId" clId="{49B292A3-CC3F-4DA6-AAF8-7466DAFE92EC}" dt="2022-05-28T11:36:38.287" v="321" actId="478"/>
          <ac:spMkLst>
            <pc:docMk/>
            <pc:sldMk cId="78024146" sldId="269"/>
            <ac:spMk id="2" creationId="{767BE465-F62F-4952-B84A-D76D4B7CEFC6}"/>
          </ac:spMkLst>
        </pc:spChg>
        <pc:spChg chg="del">
          <ac:chgData name="Аня Владимирова" userId="2cd6ce4ad4b0d520" providerId="LiveId" clId="{49B292A3-CC3F-4DA6-AAF8-7466DAFE92EC}" dt="2022-05-28T11:36:40.232" v="322" actId="478"/>
          <ac:spMkLst>
            <pc:docMk/>
            <pc:sldMk cId="78024146" sldId="269"/>
            <ac:spMk id="3" creationId="{EF59DC74-A52F-46ED-A0FA-47900746A65F}"/>
          </ac:spMkLst>
        </pc:spChg>
        <pc:spChg chg="add mod">
          <ac:chgData name="Аня Владимирова" userId="2cd6ce4ad4b0d520" providerId="LiveId" clId="{49B292A3-CC3F-4DA6-AAF8-7466DAFE92EC}" dt="2022-05-28T11:36:55.436" v="327" actId="1076"/>
          <ac:spMkLst>
            <pc:docMk/>
            <pc:sldMk cId="78024146" sldId="269"/>
            <ac:spMk id="6" creationId="{DC49CB58-330B-411A-9AD5-A704F76C25E1}"/>
          </ac:spMkLst>
        </pc:spChg>
        <pc:spChg chg="add mod">
          <ac:chgData name="Аня Владимирова" userId="2cd6ce4ad4b0d520" providerId="LiveId" clId="{49B292A3-CC3F-4DA6-AAF8-7466DAFE92EC}" dt="2022-05-28T11:37:02.908" v="329" actId="1076"/>
          <ac:spMkLst>
            <pc:docMk/>
            <pc:sldMk cId="78024146" sldId="269"/>
            <ac:spMk id="8" creationId="{7B02C4F5-C7D9-49DE-88B3-C9FC6423EF80}"/>
          </ac:spMkLst>
        </pc:spChg>
        <pc:spChg chg="add mod">
          <ac:chgData name="Аня Владимирова" userId="2cd6ce4ad4b0d520" providerId="LiveId" clId="{49B292A3-CC3F-4DA6-AAF8-7466DAFE92EC}" dt="2022-05-28T11:38:05.722" v="337" actId="207"/>
          <ac:spMkLst>
            <pc:docMk/>
            <pc:sldMk cId="78024146" sldId="269"/>
            <ac:spMk id="12" creationId="{3B89F85F-DC54-4884-B592-9E56E0037FA9}"/>
          </ac:spMkLst>
        </pc:spChg>
        <pc:picChg chg="add mod">
          <ac:chgData name="Аня Владимирова" userId="2cd6ce4ad4b0d520" providerId="LiveId" clId="{49B292A3-CC3F-4DA6-AAF8-7466DAFE92EC}" dt="2022-05-28T11:36:51.049" v="325" actId="1076"/>
          <ac:picMkLst>
            <pc:docMk/>
            <pc:sldMk cId="78024146" sldId="269"/>
            <ac:picMk id="4" creationId="{1CD2D682-F530-4942-B1F9-9DB13AFB026E}"/>
          </ac:picMkLst>
        </pc:picChg>
        <pc:picChg chg="add mod">
          <ac:chgData name="Аня Владимирова" userId="2cd6ce4ad4b0d520" providerId="LiveId" clId="{49B292A3-CC3F-4DA6-AAF8-7466DAFE92EC}" dt="2022-05-28T11:37:41.208" v="333" actId="1076"/>
          <ac:picMkLst>
            <pc:docMk/>
            <pc:sldMk cId="78024146" sldId="269"/>
            <ac:picMk id="10" creationId="{AD34D1EC-AFBF-44A1-8FA0-804F708ABB00}"/>
          </ac:picMkLst>
        </pc:picChg>
      </pc:sldChg>
      <pc:sldChg chg="delSp modSp new mod">
        <pc:chgData name="Аня Владимирова" userId="2cd6ce4ad4b0d520" providerId="LiveId" clId="{49B292A3-CC3F-4DA6-AAF8-7466DAFE92EC}" dt="2022-05-28T11:31:33.390" v="263" actId="1076"/>
        <pc:sldMkLst>
          <pc:docMk/>
          <pc:sldMk cId="1825648854" sldId="270"/>
        </pc:sldMkLst>
        <pc:spChg chg="del">
          <ac:chgData name="Аня Владимирова" userId="2cd6ce4ad4b0d520" providerId="LiveId" clId="{49B292A3-CC3F-4DA6-AAF8-7466DAFE92EC}" dt="2022-05-28T11:31:30.172" v="262" actId="478"/>
          <ac:spMkLst>
            <pc:docMk/>
            <pc:sldMk cId="1825648854" sldId="270"/>
            <ac:spMk id="2" creationId="{8428DCE6-6309-4B87-BB22-874605AC2F0C}"/>
          </ac:spMkLst>
        </pc:spChg>
        <pc:spChg chg="mod">
          <ac:chgData name="Аня Владимирова" userId="2cd6ce4ad4b0d520" providerId="LiveId" clId="{49B292A3-CC3F-4DA6-AAF8-7466DAFE92EC}" dt="2022-05-28T11:31:33.390" v="263" actId="1076"/>
          <ac:spMkLst>
            <pc:docMk/>
            <pc:sldMk cId="1825648854" sldId="270"/>
            <ac:spMk id="3" creationId="{7FE27C55-7D76-4FEC-8ED5-C3B5E6000BC9}"/>
          </ac:spMkLst>
        </pc:spChg>
      </pc:sldChg>
      <pc:sldChg chg="addSp delSp modSp new mod">
        <pc:chgData name="Аня Владимирова" userId="2cd6ce4ad4b0d520" providerId="LiveId" clId="{49B292A3-CC3F-4DA6-AAF8-7466DAFE92EC}" dt="2022-05-28T11:41:34.617" v="385" actId="1076"/>
        <pc:sldMkLst>
          <pc:docMk/>
          <pc:sldMk cId="1553084674" sldId="271"/>
        </pc:sldMkLst>
        <pc:spChg chg="mod">
          <ac:chgData name="Аня Владимирова" userId="2cd6ce4ad4b0d520" providerId="LiveId" clId="{49B292A3-CC3F-4DA6-AAF8-7466DAFE92EC}" dt="2022-05-28T11:38:26.098" v="350" actId="1076"/>
          <ac:spMkLst>
            <pc:docMk/>
            <pc:sldMk cId="1553084674" sldId="271"/>
            <ac:spMk id="2" creationId="{09A5FBBC-096E-4BB5-B87C-698900EE9DF9}"/>
          </ac:spMkLst>
        </pc:spChg>
        <pc:spChg chg="del">
          <ac:chgData name="Аня Владимирова" userId="2cd6ce4ad4b0d520" providerId="LiveId" clId="{49B292A3-CC3F-4DA6-AAF8-7466DAFE92EC}" dt="2022-05-28T11:39:15.976" v="357" actId="478"/>
          <ac:spMkLst>
            <pc:docMk/>
            <pc:sldMk cId="1553084674" sldId="271"/>
            <ac:spMk id="3" creationId="{1621EB5B-1C09-4F2C-BF60-7669C8EBB493}"/>
          </ac:spMkLst>
        </pc:spChg>
        <pc:spChg chg="add mod">
          <ac:chgData name="Аня Владимирова" userId="2cd6ce4ad4b0d520" providerId="LiveId" clId="{49B292A3-CC3F-4DA6-AAF8-7466DAFE92EC}" dt="2022-05-28T11:40:33.030" v="373" actId="14100"/>
          <ac:spMkLst>
            <pc:docMk/>
            <pc:sldMk cId="1553084674" sldId="271"/>
            <ac:spMk id="5" creationId="{886A4436-10AB-4684-90E7-BB8D2DA2942B}"/>
          </ac:spMkLst>
        </pc:spChg>
        <pc:spChg chg="add del">
          <ac:chgData name="Аня Владимирова" userId="2cd6ce4ad4b0d520" providerId="LiveId" clId="{49B292A3-CC3F-4DA6-AAF8-7466DAFE92EC}" dt="2022-05-28T11:39:28.622" v="361"/>
          <ac:spMkLst>
            <pc:docMk/>
            <pc:sldMk cId="1553084674" sldId="271"/>
            <ac:spMk id="8" creationId="{E434756D-E981-4816-B152-060F6EF91811}"/>
          </ac:spMkLst>
        </pc:spChg>
        <pc:spChg chg="add mod">
          <ac:chgData name="Аня Владимирова" userId="2cd6ce4ad4b0d520" providerId="LiveId" clId="{49B292A3-CC3F-4DA6-AAF8-7466DAFE92EC}" dt="2022-05-28T11:40:49.782" v="379" actId="1076"/>
          <ac:spMkLst>
            <pc:docMk/>
            <pc:sldMk cId="1553084674" sldId="271"/>
            <ac:spMk id="10" creationId="{AEDCDA1F-41BD-4EF6-8083-A223A926692E}"/>
          </ac:spMkLst>
        </pc:spChg>
        <pc:spChg chg="add mod">
          <ac:chgData name="Аня Владимирова" userId="2cd6ce4ad4b0d520" providerId="LiveId" clId="{49B292A3-CC3F-4DA6-AAF8-7466DAFE92EC}" dt="2022-05-28T11:40:28.546" v="372" actId="1076"/>
          <ac:spMkLst>
            <pc:docMk/>
            <pc:sldMk cId="1553084674" sldId="271"/>
            <ac:spMk id="14" creationId="{CA23C5DA-3B3F-4ABA-89F3-F51A18441A4D}"/>
          </ac:spMkLst>
        </pc:spChg>
        <pc:picChg chg="add mod">
          <ac:chgData name="Аня Владимирова" userId="2cd6ce4ad4b0d520" providerId="LiveId" clId="{49B292A3-CC3F-4DA6-AAF8-7466DAFE92EC}" dt="2022-05-28T11:40:39.252" v="376" actId="1076"/>
          <ac:picMkLst>
            <pc:docMk/>
            <pc:sldMk cId="1553084674" sldId="271"/>
            <ac:picMk id="7" creationId="{6407FEBD-B924-40ED-B75B-512F6E428218}"/>
          </ac:picMkLst>
        </pc:picChg>
        <pc:picChg chg="add mod">
          <ac:chgData name="Аня Владимирова" userId="2cd6ce4ad4b0d520" providerId="LiveId" clId="{49B292A3-CC3F-4DA6-AAF8-7466DAFE92EC}" dt="2022-05-28T11:40:45.706" v="378" actId="1076"/>
          <ac:picMkLst>
            <pc:docMk/>
            <pc:sldMk cId="1553084674" sldId="271"/>
            <ac:picMk id="12" creationId="{F3ADF36F-CFBC-475F-8DEF-A3F0B0A8A3F8}"/>
          </ac:picMkLst>
        </pc:picChg>
        <pc:picChg chg="add mod">
          <ac:chgData name="Аня Владимирова" userId="2cd6ce4ad4b0d520" providerId="LiveId" clId="{49B292A3-CC3F-4DA6-AAF8-7466DAFE92EC}" dt="2022-05-28T11:41:34.617" v="385" actId="1076"/>
          <ac:picMkLst>
            <pc:docMk/>
            <pc:sldMk cId="1553084674" sldId="271"/>
            <ac:picMk id="16" creationId="{4D8D5065-0989-408F-A921-C8E168F3286E}"/>
          </ac:picMkLst>
        </pc:picChg>
      </pc:sldChg>
      <pc:sldChg chg="addSp delSp modSp add mod">
        <pc:chgData name="Аня Владимирова" userId="2cd6ce4ad4b0d520" providerId="LiveId" clId="{49B292A3-CC3F-4DA6-AAF8-7466DAFE92EC}" dt="2022-05-28T11:42:48.284" v="397" actId="207"/>
        <pc:sldMkLst>
          <pc:docMk/>
          <pc:sldMk cId="3002231576" sldId="272"/>
        </pc:sldMkLst>
        <pc:spChg chg="del">
          <ac:chgData name="Аня Владимирова" userId="2cd6ce4ad4b0d520" providerId="LiveId" clId="{49B292A3-CC3F-4DA6-AAF8-7466DAFE92EC}" dt="2022-05-28T11:42:10.524" v="386" actId="478"/>
          <ac:spMkLst>
            <pc:docMk/>
            <pc:sldMk cId="3002231576" sldId="272"/>
            <ac:spMk id="2" creationId="{09A5FBBC-096E-4BB5-B87C-698900EE9DF9}"/>
          </ac:spMkLst>
        </pc:spChg>
        <pc:spChg chg="del">
          <ac:chgData name="Аня Владимирова" userId="2cd6ce4ad4b0d520" providerId="LiveId" clId="{49B292A3-CC3F-4DA6-AAF8-7466DAFE92EC}" dt="2022-05-28T11:42:11.347" v="387" actId="478"/>
          <ac:spMkLst>
            <pc:docMk/>
            <pc:sldMk cId="3002231576" sldId="272"/>
            <ac:spMk id="3" creationId="{1621EB5B-1C09-4F2C-BF60-7669C8EBB493}"/>
          </ac:spMkLst>
        </pc:spChg>
        <pc:spChg chg="add mod">
          <ac:chgData name="Аня Владимирова" userId="2cd6ce4ad4b0d520" providerId="LiveId" clId="{49B292A3-CC3F-4DA6-AAF8-7466DAFE92EC}" dt="2022-05-28T11:42:16.330" v="391" actId="1076"/>
          <ac:spMkLst>
            <pc:docMk/>
            <pc:sldMk cId="3002231576" sldId="272"/>
            <ac:spMk id="5" creationId="{25D68D19-938F-48EB-AAD4-C4A0F78FA372}"/>
          </ac:spMkLst>
        </pc:spChg>
        <pc:spChg chg="add mod">
          <ac:chgData name="Аня Владимирова" userId="2cd6ce4ad4b0d520" providerId="LiveId" clId="{49B292A3-CC3F-4DA6-AAF8-7466DAFE92EC}" dt="2022-05-28T11:42:48.284" v="397" actId="207"/>
          <ac:spMkLst>
            <pc:docMk/>
            <pc:sldMk cId="3002231576" sldId="272"/>
            <ac:spMk id="9" creationId="{84A80B70-6823-449D-B624-3C758C36CC62}"/>
          </ac:spMkLst>
        </pc:spChg>
        <pc:picChg chg="add mod">
          <ac:chgData name="Аня Владимирова" userId="2cd6ce4ad4b0d520" providerId="LiveId" clId="{49B292A3-CC3F-4DA6-AAF8-7466DAFE92EC}" dt="2022-05-28T11:42:34.447" v="394" actId="1076"/>
          <ac:picMkLst>
            <pc:docMk/>
            <pc:sldMk cId="3002231576" sldId="272"/>
            <ac:picMk id="7" creationId="{09BE5D00-1DFF-40DF-883F-F0DD9DDCAB33}"/>
          </ac:picMkLst>
        </pc:picChg>
      </pc:sldChg>
      <pc:sldChg chg="addSp modSp add mod">
        <pc:chgData name="Аня Владимирова" userId="2cd6ce4ad4b0d520" providerId="LiveId" clId="{49B292A3-CC3F-4DA6-AAF8-7466DAFE92EC}" dt="2022-05-28T11:45:39.270" v="413" actId="1076"/>
        <pc:sldMkLst>
          <pc:docMk/>
          <pc:sldMk cId="1113683975" sldId="273"/>
        </pc:sldMkLst>
        <pc:spChg chg="mod">
          <ac:chgData name="Аня Владимирова" userId="2cd6ce4ad4b0d520" providerId="LiveId" clId="{49B292A3-CC3F-4DA6-AAF8-7466DAFE92EC}" dt="2022-05-28T11:43:19.817" v="405" actId="120"/>
          <ac:spMkLst>
            <pc:docMk/>
            <pc:sldMk cId="1113683975" sldId="273"/>
            <ac:spMk id="2" creationId="{09A5FBBC-096E-4BB5-B87C-698900EE9DF9}"/>
          </ac:spMkLst>
        </pc:spChg>
        <pc:spChg chg="mod">
          <ac:chgData name="Аня Владимирова" userId="2cd6ce4ad4b0d520" providerId="LiveId" clId="{49B292A3-CC3F-4DA6-AAF8-7466DAFE92EC}" dt="2022-05-28T11:43:22.209" v="406" actId="1076"/>
          <ac:spMkLst>
            <pc:docMk/>
            <pc:sldMk cId="1113683975" sldId="273"/>
            <ac:spMk id="3" creationId="{1621EB5B-1C09-4F2C-BF60-7669C8EBB493}"/>
          </ac:spMkLst>
        </pc:spChg>
        <pc:picChg chg="add mod">
          <ac:chgData name="Аня Владимирова" userId="2cd6ce4ad4b0d520" providerId="LiveId" clId="{49B292A3-CC3F-4DA6-AAF8-7466DAFE92EC}" dt="2022-05-28T11:45:39.270" v="413" actId="1076"/>
          <ac:picMkLst>
            <pc:docMk/>
            <pc:sldMk cId="1113683975" sldId="273"/>
            <ac:picMk id="5" creationId="{99D1D630-A9A6-4967-86C8-F4BF304313C8}"/>
          </ac:picMkLst>
        </pc:picChg>
      </pc:sldChg>
      <pc:sldChg chg="add del">
        <pc:chgData name="Аня Владимирова" userId="2cd6ce4ad4b0d520" providerId="LiveId" clId="{49B292A3-CC3F-4DA6-AAF8-7466DAFE92EC}" dt="2022-05-30T02:43:05.496" v="465" actId="47"/>
        <pc:sldMkLst>
          <pc:docMk/>
          <pc:sldMk cId="2862494255" sldId="274"/>
        </pc:sldMkLst>
      </pc:sldChg>
      <pc:sldChg chg="add del">
        <pc:chgData name="Аня Владимирова" userId="2cd6ce4ad4b0d520" providerId="LiveId" clId="{49B292A3-CC3F-4DA6-AAF8-7466DAFE92EC}" dt="2022-05-30T02:43:05.018" v="464" actId="47"/>
        <pc:sldMkLst>
          <pc:docMk/>
          <pc:sldMk cId="1482724525" sldId="275"/>
        </pc:sldMkLst>
      </pc:sldChg>
      <pc:sldChg chg="add del">
        <pc:chgData name="Аня Владимирова" userId="2cd6ce4ad4b0d520" providerId="LiveId" clId="{49B292A3-CC3F-4DA6-AAF8-7466DAFE92EC}" dt="2022-05-30T02:43:04.771" v="463" actId="47"/>
        <pc:sldMkLst>
          <pc:docMk/>
          <pc:sldMk cId="1478833636" sldId="276"/>
        </pc:sldMkLst>
      </pc:sldChg>
      <pc:sldChg chg="add del">
        <pc:chgData name="Аня Владимирова" userId="2cd6ce4ad4b0d520" providerId="LiveId" clId="{49B292A3-CC3F-4DA6-AAF8-7466DAFE92EC}" dt="2022-05-30T02:43:04.537" v="462" actId="47"/>
        <pc:sldMkLst>
          <pc:docMk/>
          <pc:sldMk cId="1184995295" sldId="277"/>
        </pc:sldMkLst>
      </pc:sldChg>
      <pc:sldChg chg="add del">
        <pc:chgData name="Аня Владимирова" userId="2cd6ce4ad4b0d520" providerId="LiveId" clId="{49B292A3-CC3F-4DA6-AAF8-7466DAFE92EC}" dt="2022-05-30T02:43:04.271" v="461" actId="47"/>
        <pc:sldMkLst>
          <pc:docMk/>
          <pc:sldMk cId="3793215846" sldId="278"/>
        </pc:sldMkLst>
      </pc:sldChg>
      <pc:sldChg chg="add del">
        <pc:chgData name="Аня Владимирова" userId="2cd6ce4ad4b0d520" providerId="LiveId" clId="{49B292A3-CC3F-4DA6-AAF8-7466DAFE92EC}" dt="2022-05-30T02:43:03.957" v="460" actId="47"/>
        <pc:sldMkLst>
          <pc:docMk/>
          <pc:sldMk cId="388171501" sldId="279"/>
        </pc:sldMkLst>
      </pc:sldChg>
      <pc:sldMasterChg chg="addSldLayout">
        <pc:chgData name="Аня Владимирова" userId="2cd6ce4ad4b0d520" providerId="LiveId" clId="{49B292A3-CC3F-4DA6-AAF8-7466DAFE92EC}" dt="2022-05-28T07:49:14.887" v="0" actId="680"/>
        <pc:sldMasterMkLst>
          <pc:docMk/>
          <pc:sldMasterMk cId="1014440201" sldId="2147483648"/>
        </pc:sldMasterMkLst>
        <pc:sldLayoutChg chg="add">
          <pc:chgData name="Аня Владимирова" userId="2cd6ce4ad4b0d520" providerId="LiveId" clId="{49B292A3-CC3F-4DA6-AAF8-7466DAFE92EC}" dt="2022-05-28T07:49:14.887" v="0" actId="680"/>
          <pc:sldLayoutMkLst>
            <pc:docMk/>
            <pc:sldMasterMk cId="1014440201" sldId="2147483648"/>
            <pc:sldLayoutMk cId="2159533013"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9D00C0-6A4E-49D7-861C-27398A4C1F3F}"/>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0931B6AF-41C6-44D7-A1F7-24660D8C527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Tree>
    <p:extLst>
      <p:ext uri="{BB962C8B-B14F-4D97-AF65-F5344CB8AC3E}">
        <p14:creationId xmlns:p14="http://schemas.microsoft.com/office/powerpoint/2010/main" val="215953301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4440201"/>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4D0A90-E6AF-4B1D-9CE2-9B3661D2B7B1}"/>
              </a:ext>
            </a:extLst>
          </p:cNvPr>
          <p:cNvSpPr>
            <a:spLocks noGrp="1"/>
          </p:cNvSpPr>
          <p:nvPr>
            <p:ph type="ctrTitle"/>
          </p:nvPr>
        </p:nvSpPr>
        <p:spPr/>
        <p:txBody>
          <a:bodyPr/>
          <a:lstStyle/>
          <a:p>
            <a:r>
              <a:rPr lang="ru-RU" b="1" i="0" dirty="0">
                <a:solidFill>
                  <a:srgbClr val="1B1B1B"/>
                </a:solidFill>
                <a:effectLst/>
                <a:latin typeface="Inter"/>
              </a:rPr>
              <a:t>Основы </a:t>
            </a:r>
            <a:r>
              <a:rPr lang="en-US" b="1" i="0" dirty="0">
                <a:solidFill>
                  <a:srgbClr val="1B1B1B"/>
                </a:solidFill>
                <a:effectLst/>
                <a:latin typeface="Inter"/>
              </a:rPr>
              <a:t>HTML</a:t>
            </a:r>
            <a:br>
              <a:rPr lang="en-US" b="1" i="0" dirty="0">
                <a:solidFill>
                  <a:srgbClr val="1B1B1B"/>
                </a:solidFill>
                <a:effectLst/>
                <a:latin typeface="Inter"/>
              </a:rPr>
            </a:br>
            <a:endParaRPr lang="ru-RU" dirty="0"/>
          </a:p>
        </p:txBody>
      </p:sp>
      <p:sp>
        <p:nvSpPr>
          <p:cNvPr id="3" name="Подзаголовок 2">
            <a:extLst>
              <a:ext uri="{FF2B5EF4-FFF2-40B4-BE49-F238E27FC236}">
                <a16:creationId xmlns:a16="http://schemas.microsoft.com/office/drawing/2014/main" id="{33C11DEC-7CBF-4A7D-82A5-B9C37ADF2ED7}"/>
              </a:ext>
            </a:extLst>
          </p:cNvPr>
          <p:cNvSpPr>
            <a:spLocks noGrp="1"/>
          </p:cNvSpPr>
          <p:nvPr>
            <p:ph type="subTitle" idx="1"/>
          </p:nvPr>
        </p:nvSpPr>
        <p:spPr/>
        <p:txBody>
          <a:bodyPr/>
          <a:lstStyle/>
          <a:p>
            <a:endParaRPr lang="ru-RU"/>
          </a:p>
        </p:txBody>
      </p:sp>
    </p:spTree>
    <p:extLst>
      <p:ext uri="{BB962C8B-B14F-4D97-AF65-F5344CB8AC3E}">
        <p14:creationId xmlns:p14="http://schemas.microsoft.com/office/powerpoint/2010/main" val="913120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7BE465-F62F-4952-B84A-D76D4B7CEFC6}"/>
              </a:ext>
            </a:extLst>
          </p:cNvPr>
          <p:cNvSpPr>
            <a:spLocks noGrp="1"/>
          </p:cNvSpPr>
          <p:nvPr>
            <p:ph type="ctrTitle"/>
          </p:nvPr>
        </p:nvSpPr>
        <p:spPr>
          <a:xfrm>
            <a:off x="763712" y="547009"/>
            <a:ext cx="9144000" cy="827159"/>
          </a:xfrm>
        </p:spPr>
        <p:txBody>
          <a:bodyPr/>
          <a:lstStyle/>
          <a:p>
            <a:r>
              <a:rPr lang="ru-RU" dirty="0"/>
              <a:t>Изображения</a:t>
            </a:r>
          </a:p>
        </p:txBody>
      </p:sp>
      <p:pic>
        <p:nvPicPr>
          <p:cNvPr id="5" name="Рисунок 4">
            <a:extLst>
              <a:ext uri="{FF2B5EF4-FFF2-40B4-BE49-F238E27FC236}">
                <a16:creationId xmlns:a16="http://schemas.microsoft.com/office/drawing/2014/main" id="{EE6BA88C-9184-4E25-BB65-932C1B2A502E}"/>
              </a:ext>
            </a:extLst>
          </p:cNvPr>
          <p:cNvPicPr>
            <a:picLocks noChangeAspect="1"/>
          </p:cNvPicPr>
          <p:nvPr/>
        </p:nvPicPr>
        <p:blipFill>
          <a:blip r:embed="rId2"/>
          <a:stretch>
            <a:fillRect/>
          </a:stretch>
        </p:blipFill>
        <p:spPr>
          <a:xfrm>
            <a:off x="908967" y="1464328"/>
            <a:ext cx="4375375" cy="457223"/>
          </a:xfrm>
          <a:prstGeom prst="rect">
            <a:avLst/>
          </a:prstGeom>
        </p:spPr>
      </p:pic>
      <p:sp>
        <p:nvSpPr>
          <p:cNvPr id="7" name="TextBox 6">
            <a:extLst>
              <a:ext uri="{FF2B5EF4-FFF2-40B4-BE49-F238E27FC236}">
                <a16:creationId xmlns:a16="http://schemas.microsoft.com/office/drawing/2014/main" id="{E54C8966-9089-4482-B0F9-5BA1B11786A3}"/>
              </a:ext>
            </a:extLst>
          </p:cNvPr>
          <p:cNvSpPr txBox="1"/>
          <p:nvPr/>
        </p:nvSpPr>
        <p:spPr>
          <a:xfrm>
            <a:off x="763712" y="2011711"/>
            <a:ext cx="9773292" cy="3970318"/>
          </a:xfrm>
          <a:prstGeom prst="rect">
            <a:avLst/>
          </a:prstGeom>
          <a:noFill/>
        </p:spPr>
        <p:txBody>
          <a:bodyPr wrap="square">
            <a:spAutoFit/>
          </a:bodyPr>
          <a:lstStyle/>
          <a:p>
            <a:r>
              <a:rPr lang="ru-RU" dirty="0"/>
              <a:t>Как было сказано раньше, код встраивает изображение на нашу страницу в нужном месте. Это делается с помощью атрибута </a:t>
            </a:r>
            <a:r>
              <a:rPr lang="ru-RU" dirty="0" err="1"/>
              <a:t>src</a:t>
            </a:r>
            <a:r>
              <a:rPr lang="ru-RU" dirty="0"/>
              <a:t> (</a:t>
            </a:r>
            <a:r>
              <a:rPr lang="ru-RU" dirty="0" err="1"/>
              <a:t>source</a:t>
            </a:r>
            <a:r>
              <a:rPr lang="ru-RU" dirty="0"/>
              <a:t>, источник), который содержит путь к нашему файлу изображения.</a:t>
            </a:r>
          </a:p>
          <a:p>
            <a:endParaRPr lang="ru-RU" dirty="0"/>
          </a:p>
          <a:p>
            <a:r>
              <a:rPr lang="ru-RU" dirty="0"/>
              <a:t>Мы также включили атрибут </a:t>
            </a:r>
            <a:r>
              <a:rPr lang="ru-RU" dirty="0" err="1"/>
              <a:t>alt</a:t>
            </a:r>
            <a:r>
              <a:rPr lang="ru-RU" dirty="0"/>
              <a:t> (</a:t>
            </a:r>
            <a:r>
              <a:rPr lang="ru-RU" dirty="0" err="1"/>
              <a:t>alternative</a:t>
            </a:r>
            <a:r>
              <a:rPr lang="ru-RU" dirty="0"/>
              <a:t>, альтернатива). В этом атрибуте, вы указываете поясняющий текст для пользователей, которые не могут увидеть изображение, возможно, по следующим причинам:</a:t>
            </a:r>
          </a:p>
          <a:p>
            <a:endParaRPr lang="ru-RU" dirty="0"/>
          </a:p>
          <a:p>
            <a:r>
              <a:rPr lang="ru-RU" dirty="0"/>
              <a:t>У них присутствуют нарушения зрения. Пользователи со значительным нарушением зрения часто используют инструменты, называемые </a:t>
            </a:r>
            <a:r>
              <a:rPr lang="ru-RU" dirty="0" err="1"/>
              <a:t>Screen</a:t>
            </a:r>
            <a:r>
              <a:rPr lang="ru-RU" dirty="0"/>
              <a:t> </a:t>
            </a:r>
            <a:r>
              <a:rPr lang="ru-RU" dirty="0" err="1"/>
              <a:t>Readers</a:t>
            </a:r>
            <a:r>
              <a:rPr lang="ru-RU" dirty="0"/>
              <a:t> (экранные дикторы), которые читают для них альтернативный текст.</a:t>
            </a:r>
          </a:p>
          <a:p>
            <a:r>
              <a:rPr lang="ru-RU" dirty="0"/>
              <a:t>Что-то пошло не так, в результате чего изображение не отобразилось. Например, попробуйте намеренно изменить путь в вашем атрибуте </a:t>
            </a:r>
            <a:r>
              <a:rPr lang="ru-RU" dirty="0" err="1"/>
              <a:t>src</a:t>
            </a:r>
            <a:r>
              <a:rPr lang="ru-RU" dirty="0"/>
              <a:t>, сделав его неверным. Если вы сохраните и перезагрузите страницу, то вы должны увидеть что-то подобное вместо изображения:</a:t>
            </a:r>
          </a:p>
        </p:txBody>
      </p:sp>
      <p:pic>
        <p:nvPicPr>
          <p:cNvPr id="9" name="Рисунок 8">
            <a:extLst>
              <a:ext uri="{FF2B5EF4-FFF2-40B4-BE49-F238E27FC236}">
                <a16:creationId xmlns:a16="http://schemas.microsoft.com/office/drawing/2014/main" id="{28544218-628C-42FF-977D-C260AEA81525}"/>
              </a:ext>
            </a:extLst>
          </p:cNvPr>
          <p:cNvPicPr>
            <a:picLocks noChangeAspect="1"/>
          </p:cNvPicPr>
          <p:nvPr/>
        </p:nvPicPr>
        <p:blipFill>
          <a:blip r:embed="rId3"/>
          <a:stretch>
            <a:fillRect/>
          </a:stretch>
        </p:blipFill>
        <p:spPr>
          <a:xfrm>
            <a:off x="908967" y="5930022"/>
            <a:ext cx="4040578" cy="761938"/>
          </a:xfrm>
          <a:prstGeom prst="rect">
            <a:avLst/>
          </a:prstGeom>
        </p:spPr>
      </p:pic>
    </p:spTree>
    <p:extLst>
      <p:ext uri="{BB962C8B-B14F-4D97-AF65-F5344CB8AC3E}">
        <p14:creationId xmlns:p14="http://schemas.microsoft.com/office/powerpoint/2010/main" val="53230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7FE27C55-7D76-4FEC-8ED5-C3B5E6000BC9}"/>
              </a:ext>
            </a:extLst>
          </p:cNvPr>
          <p:cNvSpPr>
            <a:spLocks noGrp="1"/>
          </p:cNvSpPr>
          <p:nvPr>
            <p:ph type="subTitle" idx="1"/>
          </p:nvPr>
        </p:nvSpPr>
        <p:spPr>
          <a:xfrm>
            <a:off x="1041114" y="643081"/>
            <a:ext cx="9144000" cy="1655762"/>
          </a:xfrm>
        </p:spPr>
        <p:txBody>
          <a:bodyPr/>
          <a:lstStyle/>
          <a:p>
            <a:pPr algn="l"/>
            <a:r>
              <a:rPr lang="ru-RU" dirty="0"/>
              <a:t>Альтернативный текст - это "пояснительный текст". Он должен предоставить читателю достаточно информации, чтобы иметь представление о том, что передаёт изображение. В этом примере наш текст "My </a:t>
            </a:r>
            <a:r>
              <a:rPr lang="ru-RU" dirty="0" err="1"/>
              <a:t>test</a:t>
            </a:r>
            <a:r>
              <a:rPr lang="ru-RU" dirty="0"/>
              <a:t> </a:t>
            </a:r>
            <a:r>
              <a:rPr lang="ru-RU" dirty="0" err="1"/>
              <a:t>image</a:t>
            </a:r>
            <a:r>
              <a:rPr lang="ru-RU" dirty="0"/>
              <a:t>" ("Моё тестовое изображение") не годится. Намного лучшей альтернативой для нашего логотипа Firefox будет "The Firefox </a:t>
            </a:r>
            <a:r>
              <a:rPr lang="ru-RU" dirty="0" err="1"/>
              <a:t>logo</a:t>
            </a:r>
            <a:r>
              <a:rPr lang="ru-RU" dirty="0"/>
              <a:t>: a </a:t>
            </a:r>
            <a:r>
              <a:rPr lang="ru-RU" dirty="0" err="1"/>
              <a:t>flaming</a:t>
            </a:r>
            <a:r>
              <a:rPr lang="ru-RU" dirty="0"/>
              <a:t> </a:t>
            </a:r>
            <a:r>
              <a:rPr lang="ru-RU" dirty="0" err="1"/>
              <a:t>fox</a:t>
            </a:r>
            <a:r>
              <a:rPr lang="ru-RU" dirty="0"/>
              <a:t> </a:t>
            </a:r>
            <a:r>
              <a:rPr lang="ru-RU" dirty="0" err="1"/>
              <a:t>surrounding</a:t>
            </a:r>
            <a:r>
              <a:rPr lang="ru-RU" dirty="0"/>
              <a:t> </a:t>
            </a:r>
            <a:r>
              <a:rPr lang="ru-RU" dirty="0" err="1"/>
              <a:t>the</a:t>
            </a:r>
            <a:r>
              <a:rPr lang="ru-RU" dirty="0"/>
              <a:t> Earth" ("Логотип Firefox: огненный Лис вокруг Земли").</a:t>
            </a:r>
          </a:p>
        </p:txBody>
      </p:sp>
    </p:spTree>
    <p:extLst>
      <p:ext uri="{BB962C8B-B14F-4D97-AF65-F5344CB8AC3E}">
        <p14:creationId xmlns:p14="http://schemas.microsoft.com/office/powerpoint/2010/main" val="1825648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7BE465-F62F-4952-B84A-D76D4B7CEFC6}"/>
              </a:ext>
            </a:extLst>
          </p:cNvPr>
          <p:cNvSpPr>
            <a:spLocks noGrp="1"/>
          </p:cNvSpPr>
          <p:nvPr>
            <p:ph type="ctrTitle"/>
          </p:nvPr>
        </p:nvSpPr>
        <p:spPr>
          <a:xfrm>
            <a:off x="506859" y="462336"/>
            <a:ext cx="9144000" cy="756489"/>
          </a:xfrm>
        </p:spPr>
        <p:txBody>
          <a:bodyPr/>
          <a:lstStyle/>
          <a:p>
            <a:r>
              <a:rPr lang="ru-RU" dirty="0"/>
              <a:t>Разметка текста</a:t>
            </a:r>
          </a:p>
        </p:txBody>
      </p:sp>
      <p:sp>
        <p:nvSpPr>
          <p:cNvPr id="5" name="TextBox 4">
            <a:extLst>
              <a:ext uri="{FF2B5EF4-FFF2-40B4-BE49-F238E27FC236}">
                <a16:creationId xmlns:a16="http://schemas.microsoft.com/office/drawing/2014/main" id="{DD4C7789-B665-4621-AAB2-F9EB18ABFBD0}"/>
              </a:ext>
            </a:extLst>
          </p:cNvPr>
          <p:cNvSpPr txBox="1"/>
          <p:nvPr/>
        </p:nvSpPr>
        <p:spPr>
          <a:xfrm>
            <a:off x="506859" y="1218825"/>
            <a:ext cx="8776699" cy="1969770"/>
          </a:xfrm>
          <a:prstGeom prst="rect">
            <a:avLst/>
          </a:prstGeom>
          <a:noFill/>
        </p:spPr>
        <p:txBody>
          <a:bodyPr wrap="square">
            <a:spAutoFit/>
          </a:bodyPr>
          <a:lstStyle/>
          <a:p>
            <a:r>
              <a:rPr lang="ru-RU" sz="3200" dirty="0"/>
              <a:t>Заголовки</a:t>
            </a:r>
          </a:p>
          <a:p>
            <a:r>
              <a:rPr lang="ru-RU" dirty="0"/>
              <a:t>Элементы заголовка позволяют вам указывать определённые части вашего контента в качестве заголовков или подзаголовков. Точно так же, как книга имеет название, названия глав и подзаголовков, HTML документ может содержать то же самое. HTML включает шесть уровней заголовков &lt;h1&gt; (</a:t>
            </a:r>
            <a:r>
              <a:rPr lang="ru-RU" dirty="0" err="1"/>
              <a:t>en</a:t>
            </a:r>
            <a:r>
              <a:rPr lang="ru-RU" dirty="0"/>
              <a:t>-US)–&lt;h6&gt; (</a:t>
            </a:r>
            <a:r>
              <a:rPr lang="ru-RU" dirty="0" err="1"/>
              <a:t>en</a:t>
            </a:r>
            <a:r>
              <a:rPr lang="ru-RU" dirty="0"/>
              <a:t>-US), хотя обычно вы будете использовать не более 3-4 :</a:t>
            </a:r>
          </a:p>
        </p:txBody>
      </p:sp>
      <p:pic>
        <p:nvPicPr>
          <p:cNvPr id="7" name="Рисунок 6">
            <a:extLst>
              <a:ext uri="{FF2B5EF4-FFF2-40B4-BE49-F238E27FC236}">
                <a16:creationId xmlns:a16="http://schemas.microsoft.com/office/drawing/2014/main" id="{4431F4A6-922A-4B15-96F7-3EB6823FFC7E}"/>
              </a:ext>
            </a:extLst>
          </p:cNvPr>
          <p:cNvPicPr>
            <a:picLocks noChangeAspect="1"/>
          </p:cNvPicPr>
          <p:nvPr/>
        </p:nvPicPr>
        <p:blipFill>
          <a:blip r:embed="rId2"/>
          <a:stretch>
            <a:fillRect/>
          </a:stretch>
        </p:blipFill>
        <p:spPr>
          <a:xfrm>
            <a:off x="616525" y="3255962"/>
            <a:ext cx="5041810" cy="1737711"/>
          </a:xfrm>
          <a:prstGeom prst="rect">
            <a:avLst/>
          </a:prstGeom>
        </p:spPr>
      </p:pic>
      <p:sp>
        <p:nvSpPr>
          <p:cNvPr id="9" name="TextBox 8">
            <a:extLst>
              <a:ext uri="{FF2B5EF4-FFF2-40B4-BE49-F238E27FC236}">
                <a16:creationId xmlns:a16="http://schemas.microsoft.com/office/drawing/2014/main" id="{650E718B-7F8B-42F2-9B0C-51D3130D61F1}"/>
              </a:ext>
            </a:extLst>
          </p:cNvPr>
          <p:cNvSpPr txBox="1"/>
          <p:nvPr/>
        </p:nvSpPr>
        <p:spPr>
          <a:xfrm>
            <a:off x="616525" y="5183783"/>
            <a:ext cx="6097712" cy="646331"/>
          </a:xfrm>
          <a:prstGeom prst="rect">
            <a:avLst/>
          </a:prstGeom>
          <a:noFill/>
        </p:spPr>
        <p:txBody>
          <a:bodyPr wrap="square">
            <a:spAutoFit/>
          </a:bodyPr>
          <a:lstStyle/>
          <a:p>
            <a:r>
              <a:rPr lang="ru-RU" dirty="0"/>
              <a:t>Теперь попробуйте добавить подходящее название для вашей HTML страницы, чуть выше  элемента &lt;</a:t>
            </a:r>
            <a:r>
              <a:rPr lang="ru-RU" dirty="0" err="1"/>
              <a:t>img</a:t>
            </a:r>
            <a:r>
              <a:rPr lang="ru-RU" dirty="0"/>
              <a:t>&gt;.</a:t>
            </a:r>
          </a:p>
        </p:txBody>
      </p:sp>
    </p:spTree>
    <p:extLst>
      <p:ext uri="{BB962C8B-B14F-4D97-AF65-F5344CB8AC3E}">
        <p14:creationId xmlns:p14="http://schemas.microsoft.com/office/powerpoint/2010/main" val="3918635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EF59DC74-A52F-46ED-A0FA-47900746A65F}"/>
              </a:ext>
            </a:extLst>
          </p:cNvPr>
          <p:cNvSpPr>
            <a:spLocks noGrp="1"/>
          </p:cNvSpPr>
          <p:nvPr>
            <p:ph type="subTitle" idx="1"/>
          </p:nvPr>
        </p:nvSpPr>
        <p:spPr/>
        <p:txBody>
          <a:bodyPr/>
          <a:lstStyle/>
          <a:p>
            <a:endParaRPr lang="ru-RU"/>
          </a:p>
        </p:txBody>
      </p:sp>
      <p:sp>
        <p:nvSpPr>
          <p:cNvPr id="5" name="TextBox 4">
            <a:extLst>
              <a:ext uri="{FF2B5EF4-FFF2-40B4-BE49-F238E27FC236}">
                <a16:creationId xmlns:a16="http://schemas.microsoft.com/office/drawing/2014/main" id="{04FE879E-6D39-42EB-8F2E-4D6C7F745FEF}"/>
              </a:ext>
            </a:extLst>
          </p:cNvPr>
          <p:cNvSpPr txBox="1"/>
          <p:nvPr/>
        </p:nvSpPr>
        <p:spPr>
          <a:xfrm>
            <a:off x="1136151" y="1487345"/>
            <a:ext cx="6097712" cy="923330"/>
          </a:xfrm>
          <a:prstGeom prst="rect">
            <a:avLst/>
          </a:prstGeom>
          <a:noFill/>
        </p:spPr>
        <p:txBody>
          <a:bodyPr wrap="square">
            <a:spAutoFit/>
          </a:bodyPr>
          <a:lstStyle/>
          <a:p>
            <a:r>
              <a:rPr lang="ru-RU" dirty="0"/>
              <a:t>Как было сказано раньше, элемент &lt;p&gt; предназначен для абзацев текста; вы будете использовать их регулярно при разметке текстового контента:</a:t>
            </a:r>
          </a:p>
        </p:txBody>
      </p:sp>
      <p:sp>
        <p:nvSpPr>
          <p:cNvPr id="7" name="Заголовок 6">
            <a:extLst>
              <a:ext uri="{FF2B5EF4-FFF2-40B4-BE49-F238E27FC236}">
                <a16:creationId xmlns:a16="http://schemas.microsoft.com/office/drawing/2014/main" id="{4798BA85-0789-41FF-A9C0-1C1D1E5D18F2}"/>
              </a:ext>
            </a:extLst>
          </p:cNvPr>
          <p:cNvSpPr>
            <a:spLocks noGrp="1"/>
          </p:cNvSpPr>
          <p:nvPr>
            <p:ph type="ctrTitle"/>
          </p:nvPr>
        </p:nvSpPr>
        <p:spPr>
          <a:xfrm>
            <a:off x="1215776" y="648146"/>
            <a:ext cx="9144000" cy="1494497"/>
          </a:xfrm>
        </p:spPr>
        <p:txBody>
          <a:bodyPr/>
          <a:lstStyle/>
          <a:p>
            <a:pPr algn="l"/>
            <a:r>
              <a:rPr lang="ru-RU" dirty="0"/>
              <a:t>Абзацы</a:t>
            </a:r>
            <a:br>
              <a:rPr lang="ru-RU" dirty="0"/>
            </a:br>
            <a:endParaRPr lang="ru-RU" dirty="0"/>
          </a:p>
        </p:txBody>
      </p:sp>
      <p:pic>
        <p:nvPicPr>
          <p:cNvPr id="9" name="Рисунок 8">
            <a:extLst>
              <a:ext uri="{FF2B5EF4-FFF2-40B4-BE49-F238E27FC236}">
                <a16:creationId xmlns:a16="http://schemas.microsoft.com/office/drawing/2014/main" id="{A13ED7B8-7302-44AE-B524-1871B20E74A9}"/>
              </a:ext>
            </a:extLst>
          </p:cNvPr>
          <p:cNvPicPr>
            <a:picLocks noChangeAspect="1"/>
          </p:cNvPicPr>
          <p:nvPr/>
        </p:nvPicPr>
        <p:blipFill>
          <a:blip r:embed="rId2"/>
          <a:stretch>
            <a:fillRect/>
          </a:stretch>
        </p:blipFill>
        <p:spPr>
          <a:xfrm>
            <a:off x="7313488" y="1574462"/>
            <a:ext cx="3540086" cy="749096"/>
          </a:xfrm>
          <a:prstGeom prst="rect">
            <a:avLst/>
          </a:prstGeom>
        </p:spPr>
      </p:pic>
      <p:pic>
        <p:nvPicPr>
          <p:cNvPr id="11" name="Рисунок 10">
            <a:extLst>
              <a:ext uri="{FF2B5EF4-FFF2-40B4-BE49-F238E27FC236}">
                <a16:creationId xmlns:a16="http://schemas.microsoft.com/office/drawing/2014/main" id="{FF46F194-3F19-4823-87E1-4AD8F8FB466D}"/>
              </a:ext>
            </a:extLst>
          </p:cNvPr>
          <p:cNvPicPr>
            <a:picLocks noChangeAspect="1"/>
          </p:cNvPicPr>
          <p:nvPr/>
        </p:nvPicPr>
        <p:blipFill>
          <a:blip r:embed="rId3"/>
          <a:stretch>
            <a:fillRect/>
          </a:stretch>
        </p:blipFill>
        <p:spPr>
          <a:xfrm>
            <a:off x="1136151" y="2800927"/>
            <a:ext cx="10209385" cy="620196"/>
          </a:xfrm>
          <a:prstGeom prst="rect">
            <a:avLst/>
          </a:prstGeom>
        </p:spPr>
      </p:pic>
    </p:spTree>
    <p:extLst>
      <p:ext uri="{BB962C8B-B14F-4D97-AF65-F5344CB8AC3E}">
        <p14:creationId xmlns:p14="http://schemas.microsoft.com/office/powerpoint/2010/main" val="2691784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7BE465-F62F-4952-B84A-D76D4B7CEFC6}"/>
              </a:ext>
            </a:extLst>
          </p:cNvPr>
          <p:cNvSpPr>
            <a:spLocks noGrp="1"/>
          </p:cNvSpPr>
          <p:nvPr>
            <p:ph type="ctrTitle"/>
          </p:nvPr>
        </p:nvSpPr>
        <p:spPr>
          <a:xfrm>
            <a:off x="506859" y="331252"/>
            <a:ext cx="9144000" cy="1107130"/>
          </a:xfrm>
        </p:spPr>
        <p:txBody>
          <a:bodyPr/>
          <a:lstStyle/>
          <a:p>
            <a:pPr algn="l"/>
            <a:r>
              <a:rPr lang="ru-RU" dirty="0"/>
              <a:t>Списки</a:t>
            </a:r>
          </a:p>
        </p:txBody>
      </p:sp>
      <p:sp>
        <p:nvSpPr>
          <p:cNvPr id="5" name="TextBox 4">
            <a:extLst>
              <a:ext uri="{FF2B5EF4-FFF2-40B4-BE49-F238E27FC236}">
                <a16:creationId xmlns:a16="http://schemas.microsoft.com/office/drawing/2014/main" id="{AEF0E4AC-459E-4A68-B92B-87C70907F5B2}"/>
              </a:ext>
            </a:extLst>
          </p:cNvPr>
          <p:cNvSpPr txBox="1"/>
          <p:nvPr/>
        </p:nvSpPr>
        <p:spPr>
          <a:xfrm>
            <a:off x="506859" y="1479479"/>
            <a:ext cx="7821202" cy="3970318"/>
          </a:xfrm>
          <a:prstGeom prst="rect">
            <a:avLst/>
          </a:prstGeom>
          <a:noFill/>
        </p:spPr>
        <p:txBody>
          <a:bodyPr wrap="square">
            <a:spAutoFit/>
          </a:bodyPr>
          <a:lstStyle/>
          <a:p>
            <a:r>
              <a:rPr lang="ru-RU" dirty="0"/>
              <a:t>Большая часть веб-контента является списками и HTML имеет специальные элементы для них. Разметка списка всегда состоит по меньшей мере из двух элементов. Наиболее распространёнными типами списков являются нумерованные и ненумерованные списки:</a:t>
            </a:r>
          </a:p>
          <a:p>
            <a:endParaRPr lang="ru-RU" dirty="0"/>
          </a:p>
          <a:p>
            <a:pPr marL="342900" indent="-342900">
              <a:buFont typeface="+mj-lt"/>
              <a:buAutoNum type="arabicPeriod"/>
            </a:pPr>
            <a:r>
              <a:rPr lang="ru-RU" dirty="0"/>
              <a:t>Ненумерованные списки - это списки, где порядок пунктов не имеет значения, как в списке покупок. Они оборачиваются в элемент &lt;</a:t>
            </a:r>
            <a:r>
              <a:rPr lang="ru-RU" dirty="0" err="1"/>
              <a:t>ul</a:t>
            </a:r>
            <a:r>
              <a:rPr lang="ru-RU" dirty="0"/>
              <a:t>&gt;.</a:t>
            </a:r>
          </a:p>
          <a:p>
            <a:pPr marL="342900" indent="-342900">
              <a:buFont typeface="+mj-lt"/>
              <a:buAutoNum type="arabicPeriod"/>
            </a:pPr>
            <a:r>
              <a:rPr lang="ru-RU" dirty="0"/>
              <a:t>Нумерованные списки - это списки, где порядок пунктов имеет значение, как в рецепте. Они оборачиваются в элемент &lt;</a:t>
            </a:r>
            <a:r>
              <a:rPr lang="ru-RU" dirty="0" err="1"/>
              <a:t>ol</a:t>
            </a:r>
            <a:r>
              <a:rPr lang="ru-RU" dirty="0"/>
              <a:t>&gt;.</a:t>
            </a:r>
          </a:p>
          <a:p>
            <a:r>
              <a:rPr lang="ru-RU" dirty="0"/>
              <a:t>Каждый пункт внутри списков располагается внутри элемента &lt;</a:t>
            </a:r>
            <a:r>
              <a:rPr lang="ru-RU" dirty="0" err="1"/>
              <a:t>li</a:t>
            </a:r>
            <a:r>
              <a:rPr lang="ru-RU" dirty="0"/>
              <a:t>&gt; (</a:t>
            </a:r>
            <a:r>
              <a:rPr lang="ru-RU" dirty="0" err="1"/>
              <a:t>list</a:t>
            </a:r>
            <a:r>
              <a:rPr lang="ru-RU" dirty="0"/>
              <a:t> </a:t>
            </a:r>
            <a:r>
              <a:rPr lang="ru-RU" dirty="0" err="1"/>
              <a:t>item</a:t>
            </a:r>
            <a:r>
              <a:rPr lang="ru-RU" dirty="0"/>
              <a:t>, элемент списка).</a:t>
            </a:r>
          </a:p>
          <a:p>
            <a:endParaRPr lang="ru-RU" dirty="0"/>
          </a:p>
          <a:p>
            <a:r>
              <a:rPr lang="ru-RU" dirty="0"/>
              <a:t>Например, если мы хотим включить часть следующего фрагмента абзаца в список:</a:t>
            </a:r>
          </a:p>
        </p:txBody>
      </p:sp>
    </p:spTree>
    <p:extLst>
      <p:ext uri="{BB962C8B-B14F-4D97-AF65-F5344CB8AC3E}">
        <p14:creationId xmlns:p14="http://schemas.microsoft.com/office/powerpoint/2010/main" val="2239380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1CD2D682-F530-4942-B1F9-9DB13AFB026E}"/>
              </a:ext>
            </a:extLst>
          </p:cNvPr>
          <p:cNvPicPr>
            <a:picLocks noChangeAspect="1"/>
          </p:cNvPicPr>
          <p:nvPr/>
        </p:nvPicPr>
        <p:blipFill>
          <a:blip r:embed="rId2"/>
          <a:stretch>
            <a:fillRect/>
          </a:stretch>
        </p:blipFill>
        <p:spPr>
          <a:xfrm>
            <a:off x="694362" y="1485835"/>
            <a:ext cx="10209385" cy="620196"/>
          </a:xfrm>
          <a:prstGeom prst="rect">
            <a:avLst/>
          </a:prstGeom>
        </p:spPr>
      </p:pic>
      <p:sp>
        <p:nvSpPr>
          <p:cNvPr id="6" name="TextBox 5">
            <a:extLst>
              <a:ext uri="{FF2B5EF4-FFF2-40B4-BE49-F238E27FC236}">
                <a16:creationId xmlns:a16="http://schemas.microsoft.com/office/drawing/2014/main" id="{DC49CB58-330B-411A-9AD5-A704F76C25E1}"/>
              </a:ext>
            </a:extLst>
          </p:cNvPr>
          <p:cNvSpPr txBox="1"/>
          <p:nvPr/>
        </p:nvSpPr>
        <p:spPr>
          <a:xfrm>
            <a:off x="603606" y="426848"/>
            <a:ext cx="6097712" cy="646331"/>
          </a:xfrm>
          <a:prstGeom prst="rect">
            <a:avLst/>
          </a:prstGeom>
          <a:noFill/>
        </p:spPr>
        <p:txBody>
          <a:bodyPr wrap="square">
            <a:spAutoFit/>
          </a:bodyPr>
          <a:lstStyle/>
          <a:p>
            <a:r>
              <a:rPr lang="ru-RU" dirty="0"/>
              <a:t>Например, если мы хотим включить часть следующего фрагмента абзаца в список:</a:t>
            </a:r>
          </a:p>
        </p:txBody>
      </p:sp>
      <p:sp>
        <p:nvSpPr>
          <p:cNvPr id="8" name="TextBox 7">
            <a:extLst>
              <a:ext uri="{FF2B5EF4-FFF2-40B4-BE49-F238E27FC236}">
                <a16:creationId xmlns:a16="http://schemas.microsoft.com/office/drawing/2014/main" id="{7B02C4F5-C7D9-49DE-88B3-C9FC6423EF80}"/>
              </a:ext>
            </a:extLst>
          </p:cNvPr>
          <p:cNvSpPr txBox="1"/>
          <p:nvPr/>
        </p:nvSpPr>
        <p:spPr>
          <a:xfrm>
            <a:off x="531687" y="2702372"/>
            <a:ext cx="6097712" cy="369332"/>
          </a:xfrm>
          <a:prstGeom prst="rect">
            <a:avLst/>
          </a:prstGeom>
          <a:noFill/>
        </p:spPr>
        <p:txBody>
          <a:bodyPr wrap="square">
            <a:spAutoFit/>
          </a:bodyPr>
          <a:lstStyle/>
          <a:p>
            <a:r>
              <a:rPr lang="ru-RU" dirty="0"/>
              <a:t>Мы могли бы изменить разметку на эту:</a:t>
            </a:r>
          </a:p>
        </p:txBody>
      </p:sp>
      <p:pic>
        <p:nvPicPr>
          <p:cNvPr id="10" name="Рисунок 9">
            <a:extLst>
              <a:ext uri="{FF2B5EF4-FFF2-40B4-BE49-F238E27FC236}">
                <a16:creationId xmlns:a16="http://schemas.microsoft.com/office/drawing/2014/main" id="{AD34D1EC-AFBF-44A1-8FA0-804F708ABB00}"/>
              </a:ext>
            </a:extLst>
          </p:cNvPr>
          <p:cNvPicPr>
            <a:picLocks noChangeAspect="1"/>
          </p:cNvPicPr>
          <p:nvPr/>
        </p:nvPicPr>
        <p:blipFill>
          <a:blip r:embed="rId3"/>
          <a:stretch>
            <a:fillRect/>
          </a:stretch>
        </p:blipFill>
        <p:spPr>
          <a:xfrm>
            <a:off x="531687" y="3202967"/>
            <a:ext cx="5836032" cy="2530011"/>
          </a:xfrm>
          <a:prstGeom prst="rect">
            <a:avLst/>
          </a:prstGeom>
        </p:spPr>
      </p:pic>
      <p:sp>
        <p:nvSpPr>
          <p:cNvPr id="12" name="TextBox 11">
            <a:extLst>
              <a:ext uri="{FF2B5EF4-FFF2-40B4-BE49-F238E27FC236}">
                <a16:creationId xmlns:a16="http://schemas.microsoft.com/office/drawing/2014/main" id="{3B89F85F-DC54-4884-B592-9E56E0037FA9}"/>
              </a:ext>
            </a:extLst>
          </p:cNvPr>
          <p:cNvSpPr txBox="1"/>
          <p:nvPr/>
        </p:nvSpPr>
        <p:spPr>
          <a:xfrm>
            <a:off x="531687" y="5948736"/>
            <a:ext cx="6097712" cy="646331"/>
          </a:xfrm>
          <a:prstGeom prst="rect">
            <a:avLst/>
          </a:prstGeom>
          <a:noFill/>
        </p:spPr>
        <p:txBody>
          <a:bodyPr wrap="square">
            <a:spAutoFit/>
          </a:bodyPr>
          <a:lstStyle/>
          <a:p>
            <a:r>
              <a:rPr lang="ru-RU" b="0" i="0" dirty="0">
                <a:solidFill>
                  <a:srgbClr val="FF0000"/>
                </a:solidFill>
                <a:effectLst/>
                <a:latin typeface="Inter"/>
              </a:rPr>
              <a:t>Попробуйте добавить упорядоченный или неупорядоченный список на свою страницу.</a:t>
            </a:r>
            <a:endParaRPr lang="ru-RU" dirty="0">
              <a:solidFill>
                <a:srgbClr val="FF0000"/>
              </a:solidFill>
            </a:endParaRPr>
          </a:p>
        </p:txBody>
      </p:sp>
    </p:spTree>
    <p:extLst>
      <p:ext uri="{BB962C8B-B14F-4D97-AF65-F5344CB8AC3E}">
        <p14:creationId xmlns:p14="http://schemas.microsoft.com/office/powerpoint/2010/main" val="78024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A5FBBC-096E-4BB5-B87C-698900EE9DF9}"/>
              </a:ext>
            </a:extLst>
          </p:cNvPr>
          <p:cNvSpPr>
            <a:spLocks noGrp="1"/>
          </p:cNvSpPr>
          <p:nvPr>
            <p:ph type="ctrTitle"/>
          </p:nvPr>
        </p:nvSpPr>
        <p:spPr>
          <a:xfrm>
            <a:off x="691793" y="409344"/>
            <a:ext cx="9144000" cy="942743"/>
          </a:xfrm>
        </p:spPr>
        <p:txBody>
          <a:bodyPr/>
          <a:lstStyle/>
          <a:p>
            <a:pPr algn="l"/>
            <a:r>
              <a:rPr lang="ru-RU" dirty="0"/>
              <a:t>Ссылки</a:t>
            </a:r>
          </a:p>
        </p:txBody>
      </p:sp>
      <p:sp>
        <p:nvSpPr>
          <p:cNvPr id="5" name="TextBox 4">
            <a:extLst>
              <a:ext uri="{FF2B5EF4-FFF2-40B4-BE49-F238E27FC236}">
                <a16:creationId xmlns:a16="http://schemas.microsoft.com/office/drawing/2014/main" id="{886A4436-10AB-4684-90E7-BB8D2DA2942B}"/>
              </a:ext>
            </a:extLst>
          </p:cNvPr>
          <p:cNvSpPr txBox="1"/>
          <p:nvPr/>
        </p:nvSpPr>
        <p:spPr>
          <a:xfrm>
            <a:off x="691793" y="1397675"/>
            <a:ext cx="6756971" cy="2308324"/>
          </a:xfrm>
          <a:prstGeom prst="rect">
            <a:avLst/>
          </a:prstGeom>
          <a:noFill/>
        </p:spPr>
        <p:txBody>
          <a:bodyPr wrap="square">
            <a:spAutoFit/>
          </a:bodyPr>
          <a:lstStyle/>
          <a:p>
            <a:r>
              <a:rPr lang="ru-RU" dirty="0"/>
              <a:t>Ссылки очень важны — это то, что делает Интернет Интернетом. Чтобы добавить ссылку, нам нужно использовать простой элемент — &lt;a&gt; — a это сокращение от "</a:t>
            </a:r>
            <a:r>
              <a:rPr lang="ru-RU" dirty="0" err="1"/>
              <a:t>anchor</a:t>
            </a:r>
            <a:r>
              <a:rPr lang="ru-RU" dirty="0"/>
              <a:t>" ("якорь"). Чтобы текст в вашем абзаце стал ссылкой, выполните следующие действия:</a:t>
            </a:r>
          </a:p>
          <a:p>
            <a:endParaRPr lang="ru-RU" dirty="0"/>
          </a:p>
          <a:p>
            <a:pPr marL="342900" indent="-342900">
              <a:buFont typeface="+mj-lt"/>
              <a:buAutoNum type="arabicPeriod"/>
            </a:pPr>
            <a:r>
              <a:rPr lang="ru-RU" dirty="0"/>
              <a:t>Выберите некоторый текст. Мы выбрали текст "Манифест Mozilla".</a:t>
            </a:r>
          </a:p>
          <a:p>
            <a:pPr marL="342900" indent="-342900">
              <a:buFont typeface="+mj-lt"/>
              <a:buAutoNum type="arabicPeriod"/>
            </a:pPr>
            <a:r>
              <a:rPr lang="ru-RU" dirty="0"/>
              <a:t>Оберните текст в элемент &lt;a&gt;, например так</a:t>
            </a:r>
          </a:p>
        </p:txBody>
      </p:sp>
      <p:pic>
        <p:nvPicPr>
          <p:cNvPr id="7" name="Рисунок 6">
            <a:extLst>
              <a:ext uri="{FF2B5EF4-FFF2-40B4-BE49-F238E27FC236}">
                <a16:creationId xmlns:a16="http://schemas.microsoft.com/office/drawing/2014/main" id="{6407FEBD-B924-40ED-B75B-512F6E428218}"/>
              </a:ext>
            </a:extLst>
          </p:cNvPr>
          <p:cNvPicPr>
            <a:picLocks noChangeAspect="1"/>
          </p:cNvPicPr>
          <p:nvPr/>
        </p:nvPicPr>
        <p:blipFill>
          <a:blip r:embed="rId2"/>
          <a:stretch>
            <a:fillRect/>
          </a:stretch>
        </p:blipFill>
        <p:spPr>
          <a:xfrm>
            <a:off x="816713" y="3871563"/>
            <a:ext cx="3990815" cy="823727"/>
          </a:xfrm>
          <a:prstGeom prst="rect">
            <a:avLst/>
          </a:prstGeom>
        </p:spPr>
      </p:pic>
      <p:sp>
        <p:nvSpPr>
          <p:cNvPr id="10" name="TextBox 9">
            <a:extLst>
              <a:ext uri="{FF2B5EF4-FFF2-40B4-BE49-F238E27FC236}">
                <a16:creationId xmlns:a16="http://schemas.microsoft.com/office/drawing/2014/main" id="{AEDCDA1F-41BD-4EF6-8083-A223A926692E}"/>
              </a:ext>
            </a:extLst>
          </p:cNvPr>
          <p:cNvSpPr txBox="1"/>
          <p:nvPr/>
        </p:nvSpPr>
        <p:spPr>
          <a:xfrm>
            <a:off x="6475287" y="3286898"/>
            <a:ext cx="6097712" cy="369332"/>
          </a:xfrm>
          <a:prstGeom prst="rect">
            <a:avLst/>
          </a:prstGeom>
          <a:noFill/>
        </p:spPr>
        <p:txBody>
          <a:bodyPr wrap="square">
            <a:spAutoFit/>
          </a:bodyPr>
          <a:lstStyle/>
          <a:p>
            <a:r>
              <a:rPr lang="ru-RU" dirty="0"/>
              <a:t>Задайте элементу &lt;a&gt; атрибут </a:t>
            </a:r>
            <a:r>
              <a:rPr lang="ru-RU" dirty="0" err="1"/>
              <a:t>href</a:t>
            </a:r>
            <a:r>
              <a:rPr lang="ru-RU" dirty="0"/>
              <a:t>, например так</a:t>
            </a:r>
          </a:p>
        </p:txBody>
      </p:sp>
      <p:pic>
        <p:nvPicPr>
          <p:cNvPr id="12" name="Рисунок 11">
            <a:extLst>
              <a:ext uri="{FF2B5EF4-FFF2-40B4-BE49-F238E27FC236}">
                <a16:creationId xmlns:a16="http://schemas.microsoft.com/office/drawing/2014/main" id="{F3ADF36F-CFBC-475F-8DEF-A3F0B0A8A3F8}"/>
              </a:ext>
            </a:extLst>
          </p:cNvPr>
          <p:cNvPicPr>
            <a:picLocks noChangeAspect="1"/>
          </p:cNvPicPr>
          <p:nvPr/>
        </p:nvPicPr>
        <p:blipFill>
          <a:blip r:embed="rId3"/>
          <a:stretch>
            <a:fillRect/>
          </a:stretch>
        </p:blipFill>
        <p:spPr>
          <a:xfrm>
            <a:off x="6785999" y="3903850"/>
            <a:ext cx="4439113" cy="759152"/>
          </a:xfrm>
          <a:prstGeom prst="rect">
            <a:avLst/>
          </a:prstGeom>
        </p:spPr>
      </p:pic>
      <p:sp>
        <p:nvSpPr>
          <p:cNvPr id="14" name="TextBox 13">
            <a:extLst>
              <a:ext uri="{FF2B5EF4-FFF2-40B4-BE49-F238E27FC236}">
                <a16:creationId xmlns:a16="http://schemas.microsoft.com/office/drawing/2014/main" id="{CA23C5DA-3B3F-4ABA-89F3-F51A18441A4D}"/>
              </a:ext>
            </a:extLst>
          </p:cNvPr>
          <p:cNvSpPr txBox="1"/>
          <p:nvPr/>
        </p:nvSpPr>
        <p:spPr>
          <a:xfrm>
            <a:off x="377575" y="5190531"/>
            <a:ext cx="6097712" cy="646331"/>
          </a:xfrm>
          <a:prstGeom prst="rect">
            <a:avLst/>
          </a:prstGeom>
          <a:noFill/>
        </p:spPr>
        <p:txBody>
          <a:bodyPr wrap="square">
            <a:spAutoFit/>
          </a:bodyPr>
          <a:lstStyle/>
          <a:p>
            <a:r>
              <a:rPr lang="ru-RU" dirty="0"/>
              <a:t>Заполните значение этого атрибута веб-адресом, на который вы хотите указать ссылку</a:t>
            </a:r>
          </a:p>
        </p:txBody>
      </p:sp>
      <p:pic>
        <p:nvPicPr>
          <p:cNvPr id="16" name="Рисунок 15">
            <a:extLst>
              <a:ext uri="{FF2B5EF4-FFF2-40B4-BE49-F238E27FC236}">
                <a16:creationId xmlns:a16="http://schemas.microsoft.com/office/drawing/2014/main" id="{4D8D5065-0989-408F-A921-C8E168F3286E}"/>
              </a:ext>
            </a:extLst>
          </p:cNvPr>
          <p:cNvPicPr>
            <a:picLocks noChangeAspect="1"/>
          </p:cNvPicPr>
          <p:nvPr/>
        </p:nvPicPr>
        <p:blipFill>
          <a:blip r:embed="rId4"/>
          <a:stretch>
            <a:fillRect/>
          </a:stretch>
        </p:blipFill>
        <p:spPr>
          <a:xfrm>
            <a:off x="126715" y="5913823"/>
            <a:ext cx="11534454" cy="818047"/>
          </a:xfrm>
          <a:prstGeom prst="rect">
            <a:avLst/>
          </a:prstGeom>
        </p:spPr>
      </p:pic>
    </p:spTree>
    <p:extLst>
      <p:ext uri="{BB962C8B-B14F-4D97-AF65-F5344CB8AC3E}">
        <p14:creationId xmlns:p14="http://schemas.microsoft.com/office/powerpoint/2010/main" val="1553084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D68D19-938F-48EB-AAD4-C4A0F78FA372}"/>
              </a:ext>
            </a:extLst>
          </p:cNvPr>
          <p:cNvSpPr txBox="1"/>
          <p:nvPr/>
        </p:nvSpPr>
        <p:spPr>
          <a:xfrm>
            <a:off x="654978" y="494235"/>
            <a:ext cx="7256124" cy="1200329"/>
          </a:xfrm>
          <a:prstGeom prst="rect">
            <a:avLst/>
          </a:prstGeom>
          <a:noFill/>
        </p:spPr>
        <p:txBody>
          <a:bodyPr wrap="square">
            <a:spAutoFit/>
          </a:bodyPr>
          <a:lstStyle/>
          <a:p>
            <a:r>
              <a:rPr lang="ru-RU" dirty="0"/>
              <a:t>Вы можете получить неожиданные результаты, если в самом начале веб-адреса вы опустите https:// или http:// часть, называемую протоколом. После создания ссылки, кликните по ней, чтобы убедиться, что она направляет вас туда, куда вы хотели.</a:t>
            </a:r>
          </a:p>
        </p:txBody>
      </p:sp>
      <p:pic>
        <p:nvPicPr>
          <p:cNvPr id="7" name="Рисунок 6">
            <a:extLst>
              <a:ext uri="{FF2B5EF4-FFF2-40B4-BE49-F238E27FC236}">
                <a16:creationId xmlns:a16="http://schemas.microsoft.com/office/drawing/2014/main" id="{09BE5D00-1DFF-40DF-883F-F0DD9DDCAB33}"/>
              </a:ext>
            </a:extLst>
          </p:cNvPr>
          <p:cNvPicPr>
            <a:picLocks noChangeAspect="1"/>
          </p:cNvPicPr>
          <p:nvPr/>
        </p:nvPicPr>
        <p:blipFill>
          <a:blip r:embed="rId2"/>
          <a:stretch>
            <a:fillRect/>
          </a:stretch>
        </p:blipFill>
        <p:spPr>
          <a:xfrm>
            <a:off x="432679" y="2098833"/>
            <a:ext cx="9096019" cy="1466299"/>
          </a:xfrm>
          <a:prstGeom prst="rect">
            <a:avLst/>
          </a:prstGeom>
        </p:spPr>
      </p:pic>
      <p:sp>
        <p:nvSpPr>
          <p:cNvPr id="9" name="TextBox 8">
            <a:extLst>
              <a:ext uri="{FF2B5EF4-FFF2-40B4-BE49-F238E27FC236}">
                <a16:creationId xmlns:a16="http://schemas.microsoft.com/office/drawing/2014/main" id="{84A80B70-6823-449D-B624-3C758C36CC62}"/>
              </a:ext>
            </a:extLst>
          </p:cNvPr>
          <p:cNvSpPr txBox="1"/>
          <p:nvPr/>
        </p:nvSpPr>
        <p:spPr>
          <a:xfrm>
            <a:off x="654978" y="4166641"/>
            <a:ext cx="6097712" cy="646331"/>
          </a:xfrm>
          <a:prstGeom prst="rect">
            <a:avLst/>
          </a:prstGeom>
          <a:noFill/>
        </p:spPr>
        <p:txBody>
          <a:bodyPr wrap="square">
            <a:spAutoFit/>
          </a:bodyPr>
          <a:lstStyle/>
          <a:p>
            <a:r>
              <a:rPr lang="ru-RU" dirty="0">
                <a:solidFill>
                  <a:srgbClr val="FF0000"/>
                </a:solidFill>
              </a:rPr>
              <a:t>Теперь добавьте ссылку на вашу страницу, если вы ещё не сделали этого.</a:t>
            </a:r>
          </a:p>
        </p:txBody>
      </p:sp>
    </p:spTree>
    <p:extLst>
      <p:ext uri="{BB962C8B-B14F-4D97-AF65-F5344CB8AC3E}">
        <p14:creationId xmlns:p14="http://schemas.microsoft.com/office/powerpoint/2010/main" val="3002231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A5FBBC-096E-4BB5-B87C-698900EE9DF9}"/>
              </a:ext>
            </a:extLst>
          </p:cNvPr>
          <p:cNvSpPr>
            <a:spLocks noGrp="1"/>
          </p:cNvSpPr>
          <p:nvPr>
            <p:ph type="ctrTitle"/>
          </p:nvPr>
        </p:nvSpPr>
        <p:spPr>
          <a:xfrm>
            <a:off x="352746" y="359595"/>
            <a:ext cx="9144000" cy="910601"/>
          </a:xfrm>
        </p:spPr>
        <p:txBody>
          <a:bodyPr/>
          <a:lstStyle/>
          <a:p>
            <a:pPr algn="l"/>
            <a:r>
              <a:rPr lang="ru-RU" dirty="0"/>
              <a:t>Заключение</a:t>
            </a:r>
          </a:p>
        </p:txBody>
      </p:sp>
      <p:sp>
        <p:nvSpPr>
          <p:cNvPr id="3" name="Подзаголовок 2">
            <a:extLst>
              <a:ext uri="{FF2B5EF4-FFF2-40B4-BE49-F238E27FC236}">
                <a16:creationId xmlns:a16="http://schemas.microsoft.com/office/drawing/2014/main" id="{1621EB5B-1C09-4F2C-BF60-7669C8EBB493}"/>
              </a:ext>
            </a:extLst>
          </p:cNvPr>
          <p:cNvSpPr>
            <a:spLocks noGrp="1"/>
          </p:cNvSpPr>
          <p:nvPr>
            <p:ph type="subTitle" idx="1"/>
          </p:nvPr>
        </p:nvSpPr>
        <p:spPr>
          <a:xfrm>
            <a:off x="239730" y="1506110"/>
            <a:ext cx="9144000" cy="1655762"/>
          </a:xfrm>
        </p:spPr>
        <p:txBody>
          <a:bodyPr/>
          <a:lstStyle/>
          <a:p>
            <a:pPr algn="l"/>
            <a:r>
              <a:rPr lang="ru-RU" dirty="0"/>
              <a:t>Если вы следовали всем инструкциям в этой статье, то вы должны увидеть в конечном итоге страницу, аналогичную рисунку ниже</a:t>
            </a:r>
          </a:p>
        </p:txBody>
      </p:sp>
      <p:pic>
        <p:nvPicPr>
          <p:cNvPr id="5" name="Рисунок 4">
            <a:extLst>
              <a:ext uri="{FF2B5EF4-FFF2-40B4-BE49-F238E27FC236}">
                <a16:creationId xmlns:a16="http://schemas.microsoft.com/office/drawing/2014/main" id="{99D1D630-A9A6-4967-86C8-F4BF304313C8}"/>
              </a:ext>
            </a:extLst>
          </p:cNvPr>
          <p:cNvPicPr>
            <a:picLocks noChangeAspect="1"/>
          </p:cNvPicPr>
          <p:nvPr/>
        </p:nvPicPr>
        <p:blipFill>
          <a:blip r:embed="rId2"/>
          <a:stretch>
            <a:fillRect/>
          </a:stretch>
        </p:blipFill>
        <p:spPr>
          <a:xfrm>
            <a:off x="3896486" y="2286333"/>
            <a:ext cx="3233779" cy="4108536"/>
          </a:xfrm>
          <a:prstGeom prst="rect">
            <a:avLst/>
          </a:prstGeom>
        </p:spPr>
      </p:pic>
    </p:spTree>
    <p:extLst>
      <p:ext uri="{BB962C8B-B14F-4D97-AF65-F5344CB8AC3E}">
        <p14:creationId xmlns:p14="http://schemas.microsoft.com/office/powerpoint/2010/main" val="1113683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F43DBB-D36C-4C87-9A01-169F9E026807}"/>
              </a:ext>
            </a:extLst>
          </p:cNvPr>
          <p:cNvSpPr>
            <a:spLocks noGrp="1"/>
          </p:cNvSpPr>
          <p:nvPr>
            <p:ph type="ctrTitle"/>
          </p:nvPr>
        </p:nvSpPr>
        <p:spPr>
          <a:xfrm>
            <a:off x="1297968" y="308225"/>
            <a:ext cx="9144000" cy="838682"/>
          </a:xfrm>
        </p:spPr>
        <p:txBody>
          <a:bodyPr/>
          <a:lstStyle/>
          <a:p>
            <a:pPr algn="l"/>
            <a:r>
              <a:rPr lang="ru-RU" sz="4800" dirty="0"/>
              <a:t>Что такое HTML на самом деле?</a:t>
            </a:r>
          </a:p>
        </p:txBody>
      </p:sp>
      <p:sp>
        <p:nvSpPr>
          <p:cNvPr id="3" name="Подзаголовок 2">
            <a:extLst>
              <a:ext uri="{FF2B5EF4-FFF2-40B4-BE49-F238E27FC236}">
                <a16:creationId xmlns:a16="http://schemas.microsoft.com/office/drawing/2014/main" id="{A554E84E-C748-45E7-A8EE-F4CBA9AF6C39}"/>
              </a:ext>
            </a:extLst>
          </p:cNvPr>
          <p:cNvSpPr>
            <a:spLocks noGrp="1"/>
          </p:cNvSpPr>
          <p:nvPr>
            <p:ph type="subTitle" idx="1"/>
          </p:nvPr>
        </p:nvSpPr>
        <p:spPr>
          <a:xfrm>
            <a:off x="1297967" y="1603241"/>
            <a:ext cx="9592639" cy="3651518"/>
          </a:xfrm>
        </p:spPr>
        <p:txBody>
          <a:bodyPr/>
          <a:lstStyle/>
          <a:p>
            <a:pPr indent="360000" algn="l">
              <a:lnSpc>
                <a:spcPct val="100000"/>
              </a:lnSpc>
              <a:spcBef>
                <a:spcPts val="0"/>
              </a:spcBef>
            </a:pPr>
            <a:r>
              <a:rPr lang="ru-RU" dirty="0"/>
              <a:t>HTML не является языком программирования; это язык разметки, и используется, чтобы сообщать вашему браузеру, как отображать веб-страницы, которые вы посещаете. Он может быть сложным или простым, в зависимости от того, как хочет веб-дизайнер. HTML состоит из ряда элементов, которые вы используете, чтобы вкладывать или оборачивать различные части контента, чтобы заставить контент отображаться или действовать определённым образом. Ограждающие теги могут сделать слово или изображение ссылкой на что-то ещё, могут сделать слова курсивом, сделать шрифт больше или меньше и так далее. Например, возьмём следующую строку контента:</a:t>
            </a:r>
          </a:p>
        </p:txBody>
      </p:sp>
    </p:spTree>
    <p:extLst>
      <p:ext uri="{BB962C8B-B14F-4D97-AF65-F5344CB8AC3E}">
        <p14:creationId xmlns:p14="http://schemas.microsoft.com/office/powerpoint/2010/main" val="3170744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EF59DC74-A52F-46ED-A0FA-47900746A65F}"/>
              </a:ext>
            </a:extLst>
          </p:cNvPr>
          <p:cNvSpPr>
            <a:spLocks noGrp="1"/>
          </p:cNvSpPr>
          <p:nvPr>
            <p:ph type="subTitle" idx="1"/>
          </p:nvPr>
        </p:nvSpPr>
        <p:spPr>
          <a:xfrm>
            <a:off x="1524000" y="1246687"/>
            <a:ext cx="9144000" cy="811412"/>
          </a:xfrm>
        </p:spPr>
        <p:txBody>
          <a:bodyPr/>
          <a:lstStyle/>
          <a:p>
            <a:pPr algn="l"/>
            <a:r>
              <a:rPr lang="ru-RU" b="0" i="0" dirty="0">
                <a:solidFill>
                  <a:srgbClr val="1B1B1B"/>
                </a:solidFill>
                <a:effectLst/>
                <a:latin typeface="Inter"/>
              </a:rPr>
              <a:t>Если бы мы хотели, чтобы строка стояла сама по себе, мы могли бы указать, что это абзац, заключая его в теги абзаца:</a:t>
            </a:r>
            <a:endParaRPr lang="ru-RU" dirty="0"/>
          </a:p>
        </p:txBody>
      </p:sp>
      <p:pic>
        <p:nvPicPr>
          <p:cNvPr id="5" name="Рисунок 4">
            <a:extLst>
              <a:ext uri="{FF2B5EF4-FFF2-40B4-BE49-F238E27FC236}">
                <a16:creationId xmlns:a16="http://schemas.microsoft.com/office/drawing/2014/main" id="{BB6ECB66-8359-4249-AA59-3E0EFC2AEDA7}"/>
              </a:ext>
            </a:extLst>
          </p:cNvPr>
          <p:cNvPicPr>
            <a:picLocks noChangeAspect="1"/>
          </p:cNvPicPr>
          <p:nvPr/>
        </p:nvPicPr>
        <p:blipFill>
          <a:blip r:embed="rId2"/>
          <a:stretch>
            <a:fillRect/>
          </a:stretch>
        </p:blipFill>
        <p:spPr>
          <a:xfrm>
            <a:off x="1595920" y="145229"/>
            <a:ext cx="3419115" cy="847124"/>
          </a:xfrm>
          <a:prstGeom prst="rect">
            <a:avLst/>
          </a:prstGeom>
        </p:spPr>
      </p:pic>
      <p:pic>
        <p:nvPicPr>
          <p:cNvPr id="7" name="Рисунок 6">
            <a:extLst>
              <a:ext uri="{FF2B5EF4-FFF2-40B4-BE49-F238E27FC236}">
                <a16:creationId xmlns:a16="http://schemas.microsoft.com/office/drawing/2014/main" id="{B5B03274-66AE-4818-9ECE-F73E5300D957}"/>
              </a:ext>
            </a:extLst>
          </p:cNvPr>
          <p:cNvPicPr>
            <a:picLocks noChangeAspect="1"/>
          </p:cNvPicPr>
          <p:nvPr/>
        </p:nvPicPr>
        <p:blipFill>
          <a:blip r:embed="rId3"/>
          <a:stretch>
            <a:fillRect/>
          </a:stretch>
        </p:blipFill>
        <p:spPr>
          <a:xfrm>
            <a:off x="1595920" y="2312433"/>
            <a:ext cx="3599560" cy="713120"/>
          </a:xfrm>
          <a:prstGeom prst="rect">
            <a:avLst/>
          </a:prstGeom>
        </p:spPr>
      </p:pic>
      <p:sp>
        <p:nvSpPr>
          <p:cNvPr id="11" name="TextBox 10">
            <a:extLst>
              <a:ext uri="{FF2B5EF4-FFF2-40B4-BE49-F238E27FC236}">
                <a16:creationId xmlns:a16="http://schemas.microsoft.com/office/drawing/2014/main" id="{0D0677A3-95DF-4995-B065-50881FB09AE4}"/>
              </a:ext>
            </a:extLst>
          </p:cNvPr>
          <p:cNvSpPr txBox="1"/>
          <p:nvPr/>
        </p:nvSpPr>
        <p:spPr>
          <a:xfrm>
            <a:off x="1595920" y="3429000"/>
            <a:ext cx="6097712" cy="461665"/>
          </a:xfrm>
          <a:prstGeom prst="rect">
            <a:avLst/>
          </a:prstGeom>
          <a:noFill/>
        </p:spPr>
        <p:txBody>
          <a:bodyPr wrap="square">
            <a:spAutoFit/>
          </a:bodyPr>
          <a:lstStyle/>
          <a:p>
            <a:r>
              <a:rPr lang="ru-RU" sz="2400" dirty="0"/>
              <a:t>Анатомия </a:t>
            </a:r>
            <a:r>
              <a:rPr lang="en-US" sz="2400" dirty="0"/>
              <a:t>HTML </a:t>
            </a:r>
            <a:r>
              <a:rPr lang="ru-RU" sz="2400" dirty="0"/>
              <a:t>элемента</a:t>
            </a:r>
          </a:p>
        </p:txBody>
      </p:sp>
      <p:pic>
        <p:nvPicPr>
          <p:cNvPr id="13" name="Рисунок 12">
            <a:extLst>
              <a:ext uri="{FF2B5EF4-FFF2-40B4-BE49-F238E27FC236}">
                <a16:creationId xmlns:a16="http://schemas.microsoft.com/office/drawing/2014/main" id="{3336F8F5-6124-4AE3-891E-4502773B1C33}"/>
              </a:ext>
            </a:extLst>
          </p:cNvPr>
          <p:cNvPicPr>
            <a:picLocks noChangeAspect="1"/>
          </p:cNvPicPr>
          <p:nvPr/>
        </p:nvPicPr>
        <p:blipFill>
          <a:blip r:embed="rId4"/>
          <a:stretch>
            <a:fillRect/>
          </a:stretch>
        </p:blipFill>
        <p:spPr>
          <a:xfrm>
            <a:off x="1595920" y="4294112"/>
            <a:ext cx="4826248" cy="1485976"/>
          </a:xfrm>
          <a:prstGeom prst="rect">
            <a:avLst/>
          </a:prstGeom>
        </p:spPr>
      </p:pic>
    </p:spTree>
    <p:extLst>
      <p:ext uri="{BB962C8B-B14F-4D97-AF65-F5344CB8AC3E}">
        <p14:creationId xmlns:p14="http://schemas.microsoft.com/office/powerpoint/2010/main" val="3794052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EF59DC74-A52F-46ED-A0FA-47900746A65F}"/>
              </a:ext>
            </a:extLst>
          </p:cNvPr>
          <p:cNvSpPr>
            <a:spLocks noGrp="1"/>
          </p:cNvSpPr>
          <p:nvPr>
            <p:ph type="subTitle" idx="1"/>
          </p:nvPr>
        </p:nvSpPr>
        <p:spPr>
          <a:xfrm>
            <a:off x="383568" y="406774"/>
            <a:ext cx="9144000" cy="1655762"/>
          </a:xfrm>
        </p:spPr>
        <p:txBody>
          <a:bodyPr/>
          <a:lstStyle/>
          <a:p>
            <a:pPr algn="l"/>
            <a:r>
              <a:rPr lang="ru-RU" b="0" i="0" dirty="0">
                <a:solidFill>
                  <a:srgbClr val="1B1B1B"/>
                </a:solidFill>
                <a:effectLst/>
                <a:latin typeface="Inter"/>
              </a:rPr>
              <a:t>Главными частями нашего элемента являются:</a:t>
            </a:r>
            <a:endParaRPr lang="ru-RU" dirty="0"/>
          </a:p>
        </p:txBody>
      </p:sp>
      <p:sp>
        <p:nvSpPr>
          <p:cNvPr id="5" name="TextBox 4">
            <a:extLst>
              <a:ext uri="{FF2B5EF4-FFF2-40B4-BE49-F238E27FC236}">
                <a16:creationId xmlns:a16="http://schemas.microsoft.com/office/drawing/2014/main" id="{8BB8DE4D-6DA5-48FE-8E86-9645D8890265}"/>
              </a:ext>
            </a:extLst>
          </p:cNvPr>
          <p:cNvSpPr txBox="1"/>
          <p:nvPr/>
        </p:nvSpPr>
        <p:spPr>
          <a:xfrm>
            <a:off x="511138" y="1388768"/>
            <a:ext cx="11530174" cy="4893647"/>
          </a:xfrm>
          <a:prstGeom prst="rect">
            <a:avLst/>
          </a:prstGeom>
          <a:noFill/>
        </p:spPr>
        <p:txBody>
          <a:bodyPr wrap="square">
            <a:spAutoFit/>
          </a:bodyPr>
          <a:lstStyle/>
          <a:p>
            <a:pPr algn="l">
              <a:buFont typeface="+mj-lt"/>
              <a:buAutoNum type="arabicPeriod"/>
            </a:pPr>
            <a:r>
              <a:rPr lang="ru-RU" sz="2400" b="1" i="0" dirty="0">
                <a:solidFill>
                  <a:srgbClr val="1B1B1B"/>
                </a:solidFill>
                <a:effectLst/>
                <a:latin typeface="Inter"/>
              </a:rPr>
              <a:t>Открывающий тег (</a:t>
            </a:r>
            <a:r>
              <a:rPr lang="ru-RU" sz="2400" b="1" i="0" dirty="0" err="1">
                <a:solidFill>
                  <a:srgbClr val="1B1B1B"/>
                </a:solidFill>
                <a:effectLst/>
                <a:latin typeface="Inter"/>
              </a:rPr>
              <a:t>Opening</a:t>
            </a:r>
            <a:r>
              <a:rPr lang="ru-RU" sz="2400" b="1" i="0" dirty="0">
                <a:solidFill>
                  <a:srgbClr val="1B1B1B"/>
                </a:solidFill>
                <a:effectLst/>
                <a:latin typeface="Inter"/>
              </a:rPr>
              <a:t> </a:t>
            </a:r>
            <a:r>
              <a:rPr lang="ru-RU" sz="2400" b="1" i="0" dirty="0" err="1">
                <a:solidFill>
                  <a:srgbClr val="1B1B1B"/>
                </a:solidFill>
                <a:effectLst/>
                <a:latin typeface="Inter"/>
              </a:rPr>
              <a:t>tag</a:t>
            </a:r>
            <a:r>
              <a:rPr lang="ru-RU" sz="2400" b="1" i="0" dirty="0">
                <a:solidFill>
                  <a:srgbClr val="1B1B1B"/>
                </a:solidFill>
                <a:effectLst/>
                <a:latin typeface="Inter"/>
              </a:rPr>
              <a:t>)</a:t>
            </a:r>
            <a:r>
              <a:rPr lang="ru-RU" sz="2400" b="0" i="0" dirty="0">
                <a:solidFill>
                  <a:srgbClr val="1B1B1B"/>
                </a:solidFill>
                <a:effectLst/>
                <a:latin typeface="Inter"/>
              </a:rPr>
              <a:t>: Состоит из имени элемента (в данном случае, "p"), заключённого в открывающие и закрывающие </a:t>
            </a:r>
            <a:r>
              <a:rPr lang="ru-RU" sz="2400" b="1" i="0" dirty="0">
                <a:solidFill>
                  <a:srgbClr val="1B1B1B"/>
                </a:solidFill>
                <a:effectLst/>
                <a:latin typeface="Inter"/>
              </a:rPr>
              <a:t>угловые скобки</a:t>
            </a:r>
            <a:r>
              <a:rPr lang="ru-RU" sz="2400" b="0" i="0" dirty="0">
                <a:solidFill>
                  <a:srgbClr val="1B1B1B"/>
                </a:solidFill>
                <a:effectLst/>
                <a:latin typeface="Inter"/>
              </a:rPr>
              <a:t>.  Открывающий тег указывает, где элемент начинается или начинает действовать, в данном случае — где начинается абзац.</a:t>
            </a:r>
          </a:p>
          <a:p>
            <a:pPr algn="l">
              <a:buFont typeface="+mj-lt"/>
              <a:buAutoNum type="arabicPeriod"/>
            </a:pPr>
            <a:r>
              <a:rPr lang="ru-RU" sz="2400" b="1" i="0" dirty="0">
                <a:solidFill>
                  <a:srgbClr val="1B1B1B"/>
                </a:solidFill>
                <a:effectLst/>
                <a:latin typeface="Inter"/>
              </a:rPr>
              <a:t>Закрывающий тег (</a:t>
            </a:r>
            <a:r>
              <a:rPr lang="ru-RU" sz="2400" b="1" i="0" dirty="0" err="1">
                <a:solidFill>
                  <a:srgbClr val="1B1B1B"/>
                </a:solidFill>
                <a:effectLst/>
                <a:latin typeface="Inter"/>
              </a:rPr>
              <a:t>Closing</a:t>
            </a:r>
            <a:r>
              <a:rPr lang="ru-RU" sz="2400" b="1" i="0" dirty="0">
                <a:solidFill>
                  <a:srgbClr val="1B1B1B"/>
                </a:solidFill>
                <a:effectLst/>
                <a:latin typeface="Inter"/>
              </a:rPr>
              <a:t> </a:t>
            </a:r>
            <a:r>
              <a:rPr lang="ru-RU" sz="2400" b="1" i="0" dirty="0" err="1">
                <a:solidFill>
                  <a:srgbClr val="1B1B1B"/>
                </a:solidFill>
                <a:effectLst/>
                <a:latin typeface="Inter"/>
              </a:rPr>
              <a:t>tag</a:t>
            </a:r>
            <a:r>
              <a:rPr lang="ru-RU" sz="2400" b="1" i="0" dirty="0">
                <a:solidFill>
                  <a:srgbClr val="1B1B1B"/>
                </a:solidFill>
                <a:effectLst/>
                <a:latin typeface="Inter"/>
              </a:rPr>
              <a:t>):</a:t>
            </a:r>
            <a:r>
              <a:rPr lang="ru-RU" sz="2400" b="0" i="0" dirty="0">
                <a:solidFill>
                  <a:srgbClr val="1B1B1B"/>
                </a:solidFill>
                <a:effectLst/>
                <a:latin typeface="Inter"/>
              </a:rPr>
              <a:t> Это то же самое, что и открывающий тег, за исключением того, что он включает в себя косую черту перед именем элемента. Закрывающий элемент указывает, где элемент заканчивается, в данном случае — где заканчивается абзац. Отсутствие закрывающего тега является одной из наиболее распространённых ошибок начинающих и может приводить к странным результатам.</a:t>
            </a:r>
          </a:p>
          <a:p>
            <a:pPr algn="l">
              <a:buFont typeface="+mj-lt"/>
              <a:buAutoNum type="arabicPeriod"/>
            </a:pPr>
            <a:r>
              <a:rPr lang="ru-RU" sz="2400" b="1" i="0" dirty="0">
                <a:solidFill>
                  <a:srgbClr val="1B1B1B"/>
                </a:solidFill>
                <a:effectLst/>
                <a:latin typeface="Inter"/>
              </a:rPr>
              <a:t>Контент (Content)</a:t>
            </a:r>
            <a:r>
              <a:rPr lang="ru-RU" sz="2400" b="0" i="0" dirty="0">
                <a:solidFill>
                  <a:srgbClr val="1B1B1B"/>
                </a:solidFill>
                <a:effectLst/>
                <a:latin typeface="Inter"/>
              </a:rPr>
              <a:t>: Это контент элемента, который в данном случае является просто текстом.</a:t>
            </a:r>
          </a:p>
          <a:p>
            <a:pPr algn="l">
              <a:buFont typeface="+mj-lt"/>
              <a:buAutoNum type="arabicPeriod"/>
            </a:pPr>
            <a:r>
              <a:rPr lang="ru-RU" sz="2400" b="1" i="0" dirty="0">
                <a:solidFill>
                  <a:srgbClr val="1B1B1B"/>
                </a:solidFill>
                <a:effectLst/>
                <a:latin typeface="Inter"/>
              </a:rPr>
              <a:t>Элемент(</a:t>
            </a:r>
            <a:r>
              <a:rPr lang="ru-RU" sz="2400" b="1" i="0" dirty="0" err="1">
                <a:solidFill>
                  <a:srgbClr val="1B1B1B"/>
                </a:solidFill>
                <a:effectLst/>
                <a:latin typeface="Inter"/>
              </a:rPr>
              <a:t>Element</a:t>
            </a:r>
            <a:r>
              <a:rPr lang="ru-RU" sz="2400" b="1" i="0" dirty="0">
                <a:solidFill>
                  <a:srgbClr val="1B1B1B"/>
                </a:solidFill>
                <a:effectLst/>
                <a:latin typeface="Inter"/>
              </a:rPr>
              <a:t>)</a:t>
            </a:r>
            <a:r>
              <a:rPr lang="ru-RU" sz="2400" b="0" i="0" dirty="0">
                <a:solidFill>
                  <a:srgbClr val="1B1B1B"/>
                </a:solidFill>
                <a:effectLst/>
                <a:latin typeface="Inter"/>
              </a:rPr>
              <a:t>: Открывающий тег, закрывающий тег и контент вместе составляют элемент.</a:t>
            </a:r>
          </a:p>
        </p:txBody>
      </p:sp>
      <p:pic>
        <p:nvPicPr>
          <p:cNvPr id="6" name="Рисунок 5">
            <a:extLst>
              <a:ext uri="{FF2B5EF4-FFF2-40B4-BE49-F238E27FC236}">
                <a16:creationId xmlns:a16="http://schemas.microsoft.com/office/drawing/2014/main" id="{42A3FC71-5AFC-4075-975D-8CC1BBCC8B30}"/>
              </a:ext>
            </a:extLst>
          </p:cNvPr>
          <p:cNvPicPr>
            <a:picLocks noChangeAspect="1"/>
          </p:cNvPicPr>
          <p:nvPr/>
        </p:nvPicPr>
        <p:blipFill>
          <a:blip r:embed="rId2"/>
          <a:stretch>
            <a:fillRect/>
          </a:stretch>
        </p:blipFill>
        <p:spPr>
          <a:xfrm>
            <a:off x="7142290" y="149271"/>
            <a:ext cx="4025719" cy="1239497"/>
          </a:xfrm>
          <a:prstGeom prst="rect">
            <a:avLst/>
          </a:prstGeom>
        </p:spPr>
      </p:pic>
    </p:spTree>
    <p:extLst>
      <p:ext uri="{BB962C8B-B14F-4D97-AF65-F5344CB8AC3E}">
        <p14:creationId xmlns:p14="http://schemas.microsoft.com/office/powerpoint/2010/main" val="696424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EF59DC74-A52F-46ED-A0FA-47900746A65F}"/>
              </a:ext>
            </a:extLst>
          </p:cNvPr>
          <p:cNvSpPr>
            <a:spLocks noGrp="1"/>
          </p:cNvSpPr>
          <p:nvPr>
            <p:ph type="subTitle" idx="1"/>
          </p:nvPr>
        </p:nvSpPr>
        <p:spPr>
          <a:xfrm>
            <a:off x="989743" y="530065"/>
            <a:ext cx="9144000" cy="1655762"/>
          </a:xfrm>
        </p:spPr>
        <p:txBody>
          <a:bodyPr/>
          <a:lstStyle/>
          <a:p>
            <a:pPr algn="l"/>
            <a:r>
              <a:rPr lang="ru-RU" b="0" i="0" dirty="0">
                <a:solidFill>
                  <a:srgbClr val="1B1B1B"/>
                </a:solidFill>
                <a:effectLst/>
                <a:latin typeface="Inter"/>
              </a:rPr>
              <a:t>Элементы также могут иметь атрибуты, которые выглядят так:</a:t>
            </a:r>
            <a:endParaRPr lang="ru-RU" dirty="0"/>
          </a:p>
        </p:txBody>
      </p:sp>
      <p:pic>
        <p:nvPicPr>
          <p:cNvPr id="5" name="Рисунок 4">
            <a:extLst>
              <a:ext uri="{FF2B5EF4-FFF2-40B4-BE49-F238E27FC236}">
                <a16:creationId xmlns:a16="http://schemas.microsoft.com/office/drawing/2014/main" id="{59CFCDFE-6DA4-415B-87FE-E072557B2D17}"/>
              </a:ext>
            </a:extLst>
          </p:cNvPr>
          <p:cNvPicPr>
            <a:picLocks noChangeAspect="1"/>
          </p:cNvPicPr>
          <p:nvPr/>
        </p:nvPicPr>
        <p:blipFill>
          <a:blip r:embed="rId2"/>
          <a:stretch>
            <a:fillRect/>
          </a:stretch>
        </p:blipFill>
        <p:spPr>
          <a:xfrm>
            <a:off x="1131333" y="1131915"/>
            <a:ext cx="6700734" cy="789353"/>
          </a:xfrm>
          <a:prstGeom prst="rect">
            <a:avLst/>
          </a:prstGeom>
        </p:spPr>
      </p:pic>
      <p:sp>
        <p:nvSpPr>
          <p:cNvPr id="14" name="Подзаголовок 2">
            <a:extLst>
              <a:ext uri="{FF2B5EF4-FFF2-40B4-BE49-F238E27FC236}">
                <a16:creationId xmlns:a16="http://schemas.microsoft.com/office/drawing/2014/main" id="{1DD9AB4B-16DE-4766-BFC8-AC23B156959A}"/>
              </a:ext>
            </a:extLst>
          </p:cNvPr>
          <p:cNvSpPr txBox="1">
            <a:spLocks/>
          </p:cNvSpPr>
          <p:nvPr/>
        </p:nvSpPr>
        <p:spPr>
          <a:xfrm>
            <a:off x="1215776" y="2759556"/>
            <a:ext cx="9144000" cy="3651518"/>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ru-RU" dirty="0"/>
          </a:p>
        </p:txBody>
      </p:sp>
      <p:sp>
        <p:nvSpPr>
          <p:cNvPr id="17" name="TextBox 16">
            <a:extLst>
              <a:ext uri="{FF2B5EF4-FFF2-40B4-BE49-F238E27FC236}">
                <a16:creationId xmlns:a16="http://schemas.microsoft.com/office/drawing/2014/main" id="{B8DDECAD-6853-4ADC-90D3-4F0116042695}"/>
              </a:ext>
            </a:extLst>
          </p:cNvPr>
          <p:cNvSpPr txBox="1"/>
          <p:nvPr/>
        </p:nvSpPr>
        <p:spPr>
          <a:xfrm>
            <a:off x="989743" y="2184184"/>
            <a:ext cx="9986481" cy="1631216"/>
          </a:xfrm>
          <a:prstGeom prst="rect">
            <a:avLst/>
          </a:prstGeom>
          <a:noFill/>
        </p:spPr>
        <p:txBody>
          <a:bodyPr wrap="square">
            <a:spAutoFit/>
          </a:bodyPr>
          <a:lstStyle/>
          <a:p>
            <a:r>
              <a:rPr lang="ru-RU" sz="2000" dirty="0"/>
              <a:t>Атрибуты содержат дополнительную информацию об элементе, которую вы не хотите показывать в фактическом контенте. В данном случае, </a:t>
            </a:r>
            <a:r>
              <a:rPr lang="ru-RU" sz="2000" dirty="0" err="1"/>
              <a:t>class</a:t>
            </a:r>
            <a:r>
              <a:rPr lang="ru-RU" sz="2000" dirty="0"/>
              <a:t> это имя атрибута, а </a:t>
            </a:r>
            <a:r>
              <a:rPr lang="ru-RU" sz="2000" dirty="0" err="1"/>
              <a:t>editor-note</a:t>
            </a:r>
            <a:r>
              <a:rPr lang="ru-RU" sz="2000" dirty="0"/>
              <a:t> это значение атрибута. Класс позволяет дать элементу идентификационное имя, которое может позже использоваться, чтобы обращаться к элементу с информацией о стиле и прочих вещах.</a:t>
            </a:r>
          </a:p>
        </p:txBody>
      </p:sp>
      <p:sp>
        <p:nvSpPr>
          <p:cNvPr id="19" name="TextBox 18">
            <a:extLst>
              <a:ext uri="{FF2B5EF4-FFF2-40B4-BE49-F238E27FC236}">
                <a16:creationId xmlns:a16="http://schemas.microsoft.com/office/drawing/2014/main" id="{F8BF86E6-58F6-42E9-98C2-07608B0B1DA7}"/>
              </a:ext>
            </a:extLst>
          </p:cNvPr>
          <p:cNvSpPr txBox="1"/>
          <p:nvPr/>
        </p:nvSpPr>
        <p:spPr>
          <a:xfrm>
            <a:off x="989741" y="3858208"/>
            <a:ext cx="8493305" cy="1938992"/>
          </a:xfrm>
          <a:prstGeom prst="rect">
            <a:avLst/>
          </a:prstGeom>
          <a:noFill/>
        </p:spPr>
        <p:txBody>
          <a:bodyPr wrap="square">
            <a:spAutoFit/>
          </a:bodyPr>
          <a:lstStyle/>
          <a:p>
            <a:r>
              <a:rPr lang="ru-RU" sz="2000" dirty="0"/>
              <a:t>Атрибут всегда должен иметь:</a:t>
            </a:r>
          </a:p>
          <a:p>
            <a:pPr marL="342900" indent="-342900">
              <a:buFont typeface="+mj-lt"/>
              <a:buAutoNum type="arabicPeriod"/>
            </a:pPr>
            <a:endParaRPr lang="ru-RU" sz="2000" dirty="0"/>
          </a:p>
          <a:p>
            <a:pPr marL="342900" indent="-342900">
              <a:buFont typeface="+mj-lt"/>
              <a:buAutoNum type="arabicPeriod"/>
            </a:pPr>
            <a:r>
              <a:rPr lang="ru-RU" sz="2000" dirty="0"/>
              <a:t>Пробел между ним и именем элемента (или предыдущим атрибутом, если элемент уже имеет один или несколько атрибутов).</a:t>
            </a:r>
          </a:p>
          <a:p>
            <a:pPr marL="342900" indent="-342900">
              <a:buFont typeface="+mj-lt"/>
              <a:buAutoNum type="arabicPeriod"/>
            </a:pPr>
            <a:r>
              <a:rPr lang="ru-RU" sz="2000" dirty="0"/>
              <a:t>Имя атрибута, за которым следует знак равенства.</a:t>
            </a:r>
          </a:p>
          <a:p>
            <a:pPr marL="342900" indent="-342900">
              <a:buFont typeface="+mj-lt"/>
              <a:buAutoNum type="arabicPeriod"/>
            </a:pPr>
            <a:r>
              <a:rPr lang="ru-RU" sz="2000" dirty="0"/>
              <a:t>Значение атрибута, заключённое с двух сторон в кавычки.</a:t>
            </a:r>
          </a:p>
        </p:txBody>
      </p:sp>
    </p:spTree>
    <p:extLst>
      <p:ext uri="{BB962C8B-B14F-4D97-AF65-F5344CB8AC3E}">
        <p14:creationId xmlns:p14="http://schemas.microsoft.com/office/powerpoint/2010/main" val="3930939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EF59DC74-A52F-46ED-A0FA-47900746A65F}"/>
              </a:ext>
            </a:extLst>
          </p:cNvPr>
          <p:cNvSpPr>
            <a:spLocks noGrp="1"/>
          </p:cNvSpPr>
          <p:nvPr>
            <p:ph type="subTitle" idx="1"/>
          </p:nvPr>
        </p:nvSpPr>
        <p:spPr>
          <a:xfrm>
            <a:off x="414391" y="612258"/>
            <a:ext cx="9144000" cy="1655762"/>
          </a:xfrm>
        </p:spPr>
        <p:txBody>
          <a:bodyPr/>
          <a:lstStyle/>
          <a:p>
            <a:r>
              <a:rPr lang="ru-RU" dirty="0"/>
              <a:t>Вложенные элементы</a:t>
            </a:r>
          </a:p>
        </p:txBody>
      </p:sp>
      <p:sp>
        <p:nvSpPr>
          <p:cNvPr id="5" name="TextBox 4">
            <a:extLst>
              <a:ext uri="{FF2B5EF4-FFF2-40B4-BE49-F238E27FC236}">
                <a16:creationId xmlns:a16="http://schemas.microsoft.com/office/drawing/2014/main" id="{80E7AED6-2F48-4ACE-882B-89ECA63131D0}"/>
              </a:ext>
            </a:extLst>
          </p:cNvPr>
          <p:cNvSpPr txBox="1"/>
          <p:nvPr/>
        </p:nvSpPr>
        <p:spPr>
          <a:xfrm>
            <a:off x="414391" y="1440139"/>
            <a:ext cx="6097712" cy="1477328"/>
          </a:xfrm>
          <a:prstGeom prst="rect">
            <a:avLst/>
          </a:prstGeom>
          <a:noFill/>
        </p:spPr>
        <p:txBody>
          <a:bodyPr wrap="square">
            <a:spAutoFit/>
          </a:bodyPr>
          <a:lstStyle/>
          <a:p>
            <a:r>
              <a:rPr lang="ru-RU" dirty="0"/>
              <a:t>Вы также можете располагать элементы внутри других элементов — это называется вложением. Если мы хотим заявить, что наша кошка очень раздражена, мы можем заключить слово "очень" в элемент &lt;</a:t>
            </a:r>
            <a:r>
              <a:rPr lang="ru-RU" dirty="0" err="1"/>
              <a:t>strong</a:t>
            </a:r>
            <a:r>
              <a:rPr lang="ru-RU" dirty="0"/>
              <a:t>&gt; , который указывает, что слово должно быть сильно акцентированно:</a:t>
            </a:r>
          </a:p>
        </p:txBody>
      </p:sp>
      <p:pic>
        <p:nvPicPr>
          <p:cNvPr id="7" name="Рисунок 6">
            <a:extLst>
              <a:ext uri="{FF2B5EF4-FFF2-40B4-BE49-F238E27FC236}">
                <a16:creationId xmlns:a16="http://schemas.microsoft.com/office/drawing/2014/main" id="{0E94FAC1-3E65-4512-8793-EDCEC31386B2}"/>
              </a:ext>
            </a:extLst>
          </p:cNvPr>
          <p:cNvPicPr>
            <a:picLocks noChangeAspect="1"/>
          </p:cNvPicPr>
          <p:nvPr/>
        </p:nvPicPr>
        <p:blipFill>
          <a:blip r:embed="rId2"/>
          <a:stretch>
            <a:fillRect/>
          </a:stretch>
        </p:blipFill>
        <p:spPr>
          <a:xfrm>
            <a:off x="6469986" y="1633042"/>
            <a:ext cx="5228175" cy="734602"/>
          </a:xfrm>
          <a:prstGeom prst="rect">
            <a:avLst/>
          </a:prstGeom>
        </p:spPr>
      </p:pic>
      <p:sp>
        <p:nvSpPr>
          <p:cNvPr id="10" name="TextBox 9">
            <a:extLst>
              <a:ext uri="{FF2B5EF4-FFF2-40B4-BE49-F238E27FC236}">
                <a16:creationId xmlns:a16="http://schemas.microsoft.com/office/drawing/2014/main" id="{E1DC3B21-EA1C-4B68-9DB3-4D889DD9EACD}"/>
              </a:ext>
            </a:extLst>
          </p:cNvPr>
          <p:cNvSpPr txBox="1"/>
          <p:nvPr/>
        </p:nvSpPr>
        <p:spPr>
          <a:xfrm>
            <a:off x="414391" y="3201870"/>
            <a:ext cx="6097712" cy="1477328"/>
          </a:xfrm>
          <a:prstGeom prst="rect">
            <a:avLst/>
          </a:prstGeom>
          <a:noFill/>
        </p:spPr>
        <p:txBody>
          <a:bodyPr wrap="square">
            <a:spAutoFit/>
          </a:bodyPr>
          <a:lstStyle/>
          <a:p>
            <a:r>
              <a:rPr lang="ru-RU" dirty="0"/>
              <a:t>Вы, однако, должны убедиться, что ваши элементы правильно вложены: в примере выше мы открыли первым элемент &lt;p&gt;, затем элемент &lt;</a:t>
            </a:r>
            <a:r>
              <a:rPr lang="ru-RU" dirty="0" err="1"/>
              <a:t>strong</a:t>
            </a:r>
            <a:r>
              <a:rPr lang="ru-RU" dirty="0"/>
              <a:t>&gt;, потом мы должны закрыть сначала элемент &lt;</a:t>
            </a:r>
            <a:r>
              <a:rPr lang="ru-RU" dirty="0" err="1"/>
              <a:t>strong</a:t>
            </a:r>
            <a:r>
              <a:rPr lang="ru-RU" dirty="0"/>
              <a:t>&gt;, затем &lt;p&gt;. Приведённое ниже неверно:</a:t>
            </a:r>
          </a:p>
        </p:txBody>
      </p:sp>
      <p:pic>
        <p:nvPicPr>
          <p:cNvPr id="12" name="Рисунок 11">
            <a:extLst>
              <a:ext uri="{FF2B5EF4-FFF2-40B4-BE49-F238E27FC236}">
                <a16:creationId xmlns:a16="http://schemas.microsoft.com/office/drawing/2014/main" id="{B064E29A-65D5-496B-9C7A-7BED0AA03432}"/>
              </a:ext>
            </a:extLst>
          </p:cNvPr>
          <p:cNvPicPr>
            <a:picLocks noChangeAspect="1"/>
          </p:cNvPicPr>
          <p:nvPr/>
        </p:nvPicPr>
        <p:blipFill>
          <a:blip r:embed="rId3"/>
          <a:stretch>
            <a:fillRect/>
          </a:stretch>
        </p:blipFill>
        <p:spPr>
          <a:xfrm>
            <a:off x="6512103" y="3388428"/>
            <a:ext cx="5187868" cy="827051"/>
          </a:xfrm>
          <a:prstGeom prst="rect">
            <a:avLst/>
          </a:prstGeom>
        </p:spPr>
      </p:pic>
      <p:sp>
        <p:nvSpPr>
          <p:cNvPr id="14" name="TextBox 13">
            <a:extLst>
              <a:ext uri="{FF2B5EF4-FFF2-40B4-BE49-F238E27FC236}">
                <a16:creationId xmlns:a16="http://schemas.microsoft.com/office/drawing/2014/main" id="{F0D2F7D7-D501-4FC9-92CD-13A822C06969}"/>
              </a:ext>
            </a:extLst>
          </p:cNvPr>
          <p:cNvSpPr txBox="1"/>
          <p:nvPr/>
        </p:nvSpPr>
        <p:spPr>
          <a:xfrm>
            <a:off x="414391" y="4963601"/>
            <a:ext cx="10422264" cy="1200329"/>
          </a:xfrm>
          <a:prstGeom prst="rect">
            <a:avLst/>
          </a:prstGeom>
          <a:noFill/>
        </p:spPr>
        <p:txBody>
          <a:bodyPr wrap="square">
            <a:spAutoFit/>
          </a:bodyPr>
          <a:lstStyle/>
          <a:p>
            <a:r>
              <a:rPr lang="ru-RU" b="0" i="0" dirty="0">
                <a:solidFill>
                  <a:srgbClr val="1B1B1B"/>
                </a:solidFill>
                <a:effectLst/>
                <a:latin typeface="Inter"/>
              </a:rPr>
              <a:t>Элементы должны открываться и закрываться правильно, поэтому они явно располагаются внутри или снаружи друг друга. Если они перекрываются, как в примере выше,  ваш веб-браузер будет пытаться сделать наилучшее предположение на основе того, что вы пытались сказать, что может привести к неожиданным результатам. Так что не стоит этого делать!</a:t>
            </a:r>
            <a:endParaRPr lang="ru-RU" dirty="0"/>
          </a:p>
        </p:txBody>
      </p:sp>
    </p:spTree>
    <p:extLst>
      <p:ext uri="{BB962C8B-B14F-4D97-AF65-F5344CB8AC3E}">
        <p14:creationId xmlns:p14="http://schemas.microsoft.com/office/powerpoint/2010/main" val="1990230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EF59DC74-A52F-46ED-A0FA-47900746A65F}"/>
              </a:ext>
            </a:extLst>
          </p:cNvPr>
          <p:cNvSpPr>
            <a:spLocks noGrp="1"/>
          </p:cNvSpPr>
          <p:nvPr>
            <p:ph type="subTitle" idx="1"/>
          </p:nvPr>
        </p:nvSpPr>
        <p:spPr>
          <a:xfrm>
            <a:off x="465762" y="509516"/>
            <a:ext cx="9144000" cy="1655762"/>
          </a:xfrm>
        </p:spPr>
        <p:txBody>
          <a:bodyPr/>
          <a:lstStyle/>
          <a:p>
            <a:r>
              <a:rPr lang="ru-RU" dirty="0"/>
              <a:t>Пустые элементы</a:t>
            </a:r>
          </a:p>
        </p:txBody>
      </p:sp>
      <p:sp>
        <p:nvSpPr>
          <p:cNvPr id="5" name="TextBox 4">
            <a:extLst>
              <a:ext uri="{FF2B5EF4-FFF2-40B4-BE49-F238E27FC236}">
                <a16:creationId xmlns:a16="http://schemas.microsoft.com/office/drawing/2014/main" id="{42CF4012-E151-4B36-A5CD-20E200C06C4E}"/>
              </a:ext>
            </a:extLst>
          </p:cNvPr>
          <p:cNvSpPr txBox="1"/>
          <p:nvPr/>
        </p:nvSpPr>
        <p:spPr>
          <a:xfrm>
            <a:off x="654977" y="1337397"/>
            <a:ext cx="10297275" cy="830997"/>
          </a:xfrm>
          <a:prstGeom prst="rect">
            <a:avLst/>
          </a:prstGeom>
          <a:noFill/>
        </p:spPr>
        <p:txBody>
          <a:bodyPr wrap="square">
            <a:spAutoFit/>
          </a:bodyPr>
          <a:lstStyle/>
          <a:p>
            <a:r>
              <a:rPr lang="ru-RU" sz="2400" dirty="0"/>
              <a:t>Некоторые элементы не имеют контента, и называются пустыми элементами. Возьмём  элемент &lt;</a:t>
            </a:r>
            <a:r>
              <a:rPr lang="ru-RU" sz="2400" dirty="0" err="1"/>
              <a:t>img</a:t>
            </a:r>
            <a:r>
              <a:rPr lang="ru-RU" sz="2400" dirty="0"/>
              <a:t>&gt;, который уже имеется в нашем HTML:</a:t>
            </a:r>
          </a:p>
        </p:txBody>
      </p:sp>
      <p:pic>
        <p:nvPicPr>
          <p:cNvPr id="7" name="Рисунок 6">
            <a:extLst>
              <a:ext uri="{FF2B5EF4-FFF2-40B4-BE49-F238E27FC236}">
                <a16:creationId xmlns:a16="http://schemas.microsoft.com/office/drawing/2014/main" id="{9E62CC3E-140E-4E7E-B558-C2C565E83A0D}"/>
              </a:ext>
            </a:extLst>
          </p:cNvPr>
          <p:cNvPicPr>
            <a:picLocks noChangeAspect="1"/>
          </p:cNvPicPr>
          <p:nvPr/>
        </p:nvPicPr>
        <p:blipFill>
          <a:blip r:embed="rId2"/>
          <a:stretch>
            <a:fillRect/>
          </a:stretch>
        </p:blipFill>
        <p:spPr>
          <a:xfrm>
            <a:off x="730321" y="2512412"/>
            <a:ext cx="7168939" cy="638638"/>
          </a:xfrm>
          <a:prstGeom prst="rect">
            <a:avLst/>
          </a:prstGeom>
        </p:spPr>
      </p:pic>
      <p:sp>
        <p:nvSpPr>
          <p:cNvPr id="9" name="TextBox 8">
            <a:extLst>
              <a:ext uri="{FF2B5EF4-FFF2-40B4-BE49-F238E27FC236}">
                <a16:creationId xmlns:a16="http://schemas.microsoft.com/office/drawing/2014/main" id="{AB3D82DE-0141-444D-B8CE-F3E85916A5CA}"/>
              </a:ext>
            </a:extLst>
          </p:cNvPr>
          <p:cNvSpPr txBox="1"/>
          <p:nvPr/>
        </p:nvSpPr>
        <p:spPr>
          <a:xfrm>
            <a:off x="654977" y="3501301"/>
            <a:ext cx="10745912" cy="1569660"/>
          </a:xfrm>
          <a:prstGeom prst="rect">
            <a:avLst/>
          </a:prstGeom>
          <a:noFill/>
        </p:spPr>
        <p:txBody>
          <a:bodyPr wrap="square">
            <a:spAutoFit/>
          </a:bodyPr>
          <a:lstStyle/>
          <a:p>
            <a:r>
              <a:rPr lang="ru-RU" sz="2400" dirty="0"/>
              <a:t>Он содержит два атрибута, но не имеет закрывающего тега &lt;/</a:t>
            </a:r>
            <a:r>
              <a:rPr lang="ru-RU" sz="2400" dirty="0" err="1"/>
              <a:t>img</a:t>
            </a:r>
            <a:r>
              <a:rPr lang="ru-RU" sz="2400" dirty="0"/>
              <a:t>&gt;, и никакого внутреннего контента. Это потому, что элемент изображения не оборачивает контент для влияния на него. Его целью является вставка изображения в HTML страницу в нужном месте.</a:t>
            </a:r>
          </a:p>
        </p:txBody>
      </p:sp>
    </p:spTree>
    <p:extLst>
      <p:ext uri="{BB962C8B-B14F-4D97-AF65-F5344CB8AC3E}">
        <p14:creationId xmlns:p14="http://schemas.microsoft.com/office/powerpoint/2010/main" val="1356430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7BE465-F62F-4952-B84A-D76D4B7CEFC6}"/>
              </a:ext>
            </a:extLst>
          </p:cNvPr>
          <p:cNvSpPr>
            <a:spLocks noGrp="1"/>
          </p:cNvSpPr>
          <p:nvPr>
            <p:ph type="ctrTitle"/>
          </p:nvPr>
        </p:nvSpPr>
        <p:spPr>
          <a:xfrm>
            <a:off x="671245" y="290156"/>
            <a:ext cx="9144000" cy="1004388"/>
          </a:xfrm>
        </p:spPr>
        <p:txBody>
          <a:bodyPr/>
          <a:lstStyle/>
          <a:p>
            <a:r>
              <a:rPr lang="ru-RU" dirty="0"/>
              <a:t>Анатомия </a:t>
            </a:r>
            <a:r>
              <a:rPr lang="en-US" dirty="0"/>
              <a:t>HTML </a:t>
            </a:r>
            <a:r>
              <a:rPr lang="ru-RU" dirty="0"/>
              <a:t>документа</a:t>
            </a:r>
          </a:p>
        </p:txBody>
      </p:sp>
      <p:sp>
        <p:nvSpPr>
          <p:cNvPr id="3" name="Подзаголовок 2">
            <a:extLst>
              <a:ext uri="{FF2B5EF4-FFF2-40B4-BE49-F238E27FC236}">
                <a16:creationId xmlns:a16="http://schemas.microsoft.com/office/drawing/2014/main" id="{EF59DC74-A52F-46ED-A0FA-47900746A65F}"/>
              </a:ext>
            </a:extLst>
          </p:cNvPr>
          <p:cNvSpPr>
            <a:spLocks noGrp="1"/>
          </p:cNvSpPr>
          <p:nvPr>
            <p:ph type="subTitle" idx="1"/>
          </p:nvPr>
        </p:nvSpPr>
        <p:spPr>
          <a:xfrm>
            <a:off x="671245" y="1773238"/>
            <a:ext cx="9144000" cy="1655762"/>
          </a:xfrm>
        </p:spPr>
        <p:txBody>
          <a:bodyPr/>
          <a:lstStyle/>
          <a:p>
            <a:pPr algn="l"/>
            <a:r>
              <a:rPr lang="ru-RU" dirty="0"/>
              <a:t>Мы завершили изучение основ отдельных HTML элементов, но они не очень полезны сами по себе. Теперь мы посмотрим, как отдельные элементы объединяются в целую HTML страницу. Давайте вернёмся к коду, который мы записывали в наш index.html (с которым мы впервые встретились в  Работа с файлами):</a:t>
            </a:r>
          </a:p>
        </p:txBody>
      </p:sp>
      <p:pic>
        <p:nvPicPr>
          <p:cNvPr id="7" name="Рисунок 6">
            <a:extLst>
              <a:ext uri="{FF2B5EF4-FFF2-40B4-BE49-F238E27FC236}">
                <a16:creationId xmlns:a16="http://schemas.microsoft.com/office/drawing/2014/main" id="{42BE0D82-B427-4D69-9E57-352DF384B1AF}"/>
              </a:ext>
            </a:extLst>
          </p:cNvPr>
          <p:cNvPicPr>
            <a:picLocks noChangeAspect="1"/>
          </p:cNvPicPr>
          <p:nvPr/>
        </p:nvPicPr>
        <p:blipFill>
          <a:blip r:embed="rId2"/>
          <a:stretch>
            <a:fillRect/>
          </a:stretch>
        </p:blipFill>
        <p:spPr>
          <a:xfrm>
            <a:off x="2760915" y="3656355"/>
            <a:ext cx="6115364" cy="2648086"/>
          </a:xfrm>
          <a:prstGeom prst="rect">
            <a:avLst/>
          </a:prstGeom>
        </p:spPr>
      </p:pic>
    </p:spTree>
    <p:extLst>
      <p:ext uri="{BB962C8B-B14F-4D97-AF65-F5344CB8AC3E}">
        <p14:creationId xmlns:p14="http://schemas.microsoft.com/office/powerpoint/2010/main" val="3855211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Рисунок 8">
            <a:extLst>
              <a:ext uri="{FF2B5EF4-FFF2-40B4-BE49-F238E27FC236}">
                <a16:creationId xmlns:a16="http://schemas.microsoft.com/office/drawing/2014/main" id="{990D08E2-C026-4D3F-A53C-87BD68037F37}"/>
              </a:ext>
            </a:extLst>
          </p:cNvPr>
          <p:cNvPicPr>
            <a:picLocks noChangeAspect="1"/>
          </p:cNvPicPr>
          <p:nvPr/>
        </p:nvPicPr>
        <p:blipFill>
          <a:blip r:embed="rId2"/>
          <a:stretch>
            <a:fillRect/>
          </a:stretch>
        </p:blipFill>
        <p:spPr>
          <a:xfrm>
            <a:off x="207406" y="380144"/>
            <a:ext cx="11628424" cy="5440822"/>
          </a:xfrm>
          <a:prstGeom prst="rect">
            <a:avLst/>
          </a:prstGeom>
        </p:spPr>
      </p:pic>
    </p:spTree>
    <p:extLst>
      <p:ext uri="{BB962C8B-B14F-4D97-AF65-F5344CB8AC3E}">
        <p14:creationId xmlns:p14="http://schemas.microsoft.com/office/powerpoint/2010/main" val="383993394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1442</TotalTime>
  <Words>1307</Words>
  <Application>Microsoft Office PowerPoint</Application>
  <PresentationFormat>Широкоэкранный</PresentationFormat>
  <Paragraphs>62</Paragraphs>
  <Slides>18</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18</vt:i4>
      </vt:variant>
    </vt:vector>
  </HeadingPairs>
  <TitlesOfParts>
    <vt:vector size="23" baseType="lpstr">
      <vt:lpstr>Arial</vt:lpstr>
      <vt:lpstr>Calibri</vt:lpstr>
      <vt:lpstr>Calibri Light</vt:lpstr>
      <vt:lpstr>Inter</vt:lpstr>
      <vt:lpstr>Тема Office</vt:lpstr>
      <vt:lpstr>Основы HTML </vt:lpstr>
      <vt:lpstr>Что такое HTML на самом деле?</vt:lpstr>
      <vt:lpstr>Презентация PowerPoint</vt:lpstr>
      <vt:lpstr>Презентация PowerPoint</vt:lpstr>
      <vt:lpstr>Презентация PowerPoint</vt:lpstr>
      <vt:lpstr>Презентация PowerPoint</vt:lpstr>
      <vt:lpstr>Презентация PowerPoint</vt:lpstr>
      <vt:lpstr>Анатомия HTML документа</vt:lpstr>
      <vt:lpstr>Презентация PowerPoint</vt:lpstr>
      <vt:lpstr>Изображения</vt:lpstr>
      <vt:lpstr>Презентация PowerPoint</vt:lpstr>
      <vt:lpstr>Разметка текста</vt:lpstr>
      <vt:lpstr>Абзацы </vt:lpstr>
      <vt:lpstr>Списки</vt:lpstr>
      <vt:lpstr>Презентация PowerPoint</vt:lpstr>
      <vt:lpstr>Ссылки</vt:lpstr>
      <vt:lpstr>Презентация PowerPoint</vt:lpstr>
      <vt:lpstr>Заключение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Основы HTML </dc:title>
  <dc:creator>Аня Владимирова</dc:creator>
  <cp:lastModifiedBy>Аня Владимирова</cp:lastModifiedBy>
  <cp:revision>4</cp:revision>
  <dcterms:created xsi:type="dcterms:W3CDTF">2022-05-28T07:49:13Z</dcterms:created>
  <dcterms:modified xsi:type="dcterms:W3CDTF">2022-05-30T02:43:11Z</dcterms:modified>
</cp:coreProperties>
</file>