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9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я Владимирова" userId="2cd6ce4ad4b0d520" providerId="LiveId" clId="{AA6B0DDB-647B-4401-8553-AF84A26A2A2B}"/>
    <pc:docChg chg="undo custSel addSld delSld modSld sldOrd">
      <pc:chgData name="Аня Владимирова" userId="2cd6ce4ad4b0d520" providerId="LiveId" clId="{AA6B0DDB-647B-4401-8553-AF84A26A2A2B}" dt="2022-05-31T04:22:11.259" v="1165" actId="47"/>
      <pc:docMkLst>
        <pc:docMk/>
      </pc:docMkLst>
      <pc:sldChg chg="addSp delSp modSp new mod">
        <pc:chgData name="Аня Владимирова" userId="2cd6ce4ad4b0d520" providerId="LiveId" clId="{AA6B0DDB-647B-4401-8553-AF84A26A2A2B}" dt="2022-05-30T07:26:43.894" v="25" actId="478"/>
        <pc:sldMkLst>
          <pc:docMk/>
          <pc:sldMk cId="3418406542" sldId="256"/>
        </pc:sldMkLst>
        <pc:spChg chg="del mod">
          <ac:chgData name="Аня Владимирова" userId="2cd6ce4ad4b0d520" providerId="LiveId" clId="{AA6B0DDB-647B-4401-8553-AF84A26A2A2B}" dt="2022-05-30T07:24:35.319" v="16" actId="478"/>
          <ac:spMkLst>
            <pc:docMk/>
            <pc:sldMk cId="3418406542" sldId="256"/>
            <ac:spMk id="2" creationId="{056C9454-1E91-4A43-B4AB-A4E2BD20FE99}"/>
          </ac:spMkLst>
        </pc:spChg>
        <pc:spChg chg="del mod">
          <ac:chgData name="Аня Владимирова" userId="2cd6ce4ad4b0d520" providerId="LiveId" clId="{AA6B0DDB-647B-4401-8553-AF84A26A2A2B}" dt="2022-05-30T07:26:34.173" v="23" actId="478"/>
          <ac:spMkLst>
            <pc:docMk/>
            <pc:sldMk cId="3418406542" sldId="256"/>
            <ac:spMk id="3" creationId="{03C417F8-7B88-40D1-B029-764CDC9B3420}"/>
          </ac:spMkLst>
        </pc:spChg>
        <pc:spChg chg="add mod">
          <ac:chgData name="Аня Владимирова" userId="2cd6ce4ad4b0d520" providerId="LiveId" clId="{AA6B0DDB-647B-4401-8553-AF84A26A2A2B}" dt="2022-05-30T07:26:39.781" v="24" actId="1076"/>
          <ac:spMkLst>
            <pc:docMk/>
            <pc:sldMk cId="3418406542" sldId="256"/>
            <ac:spMk id="5" creationId="{F4616BCA-8E66-4182-A0D9-9EAD432997C6}"/>
          </ac:spMkLst>
        </pc:spChg>
        <pc:spChg chg="add del mod">
          <ac:chgData name="Аня Владимирова" userId="2cd6ce4ad4b0d520" providerId="LiveId" clId="{AA6B0DDB-647B-4401-8553-AF84A26A2A2B}" dt="2022-05-30T07:26:43.894" v="25" actId="478"/>
          <ac:spMkLst>
            <pc:docMk/>
            <pc:sldMk cId="3418406542" sldId="256"/>
            <ac:spMk id="7" creationId="{01C708C0-A9F8-4C22-8742-08358206A468}"/>
          </ac:spMkLst>
        </pc:spChg>
      </pc:sldChg>
      <pc:sldChg chg="delSp modSp add mod">
        <pc:chgData name="Аня Владимирова" userId="2cd6ce4ad4b0d520" providerId="LiveId" clId="{AA6B0DDB-647B-4401-8553-AF84A26A2A2B}" dt="2022-05-30T07:31:27.424" v="60" actId="20577"/>
        <pc:sldMkLst>
          <pc:docMk/>
          <pc:sldMk cId="419149451" sldId="257"/>
        </pc:sldMkLst>
        <pc:spChg chg="del">
          <ac:chgData name="Аня Владимирова" userId="2cd6ce4ad4b0d520" providerId="LiveId" clId="{AA6B0DDB-647B-4401-8553-AF84A26A2A2B}" dt="2022-05-30T07:29:43.287" v="49" actId="478"/>
          <ac:spMkLst>
            <pc:docMk/>
            <pc:sldMk cId="419149451" sldId="257"/>
            <ac:spMk id="2" creationId="{056C9454-1E91-4A43-B4AB-A4E2BD20FE99}"/>
          </ac:spMkLst>
        </pc:spChg>
        <pc:spChg chg="mod">
          <ac:chgData name="Аня Владимирова" userId="2cd6ce4ad4b0d520" providerId="LiveId" clId="{AA6B0DDB-647B-4401-8553-AF84A26A2A2B}" dt="2022-05-30T07:31:27.424" v="60" actId="20577"/>
          <ac:spMkLst>
            <pc:docMk/>
            <pc:sldMk cId="419149451" sldId="257"/>
            <ac:spMk id="3" creationId="{03C417F8-7B88-40D1-B029-764CDC9B3420}"/>
          </ac:spMkLst>
        </pc:spChg>
      </pc:sldChg>
      <pc:sldChg chg="addSp delSp modSp add mod">
        <pc:chgData name="Аня Владимирова" userId="2cd6ce4ad4b0d520" providerId="LiveId" clId="{AA6B0DDB-647B-4401-8553-AF84A26A2A2B}" dt="2022-05-30T08:01:51.119" v="190" actId="20577"/>
        <pc:sldMkLst>
          <pc:docMk/>
          <pc:sldMk cId="2897884771" sldId="258"/>
        </pc:sldMkLst>
        <pc:spChg chg="mod">
          <ac:chgData name="Аня Владимирова" userId="2cd6ce4ad4b0d520" providerId="LiveId" clId="{AA6B0DDB-647B-4401-8553-AF84A26A2A2B}" dt="2022-05-30T08:00:16.906" v="163" actId="1076"/>
          <ac:spMkLst>
            <pc:docMk/>
            <pc:sldMk cId="2897884771" sldId="258"/>
            <ac:spMk id="2" creationId="{056C9454-1E91-4A43-B4AB-A4E2BD20FE99}"/>
          </ac:spMkLst>
        </pc:spChg>
        <pc:spChg chg="mod">
          <ac:chgData name="Аня Владимирова" userId="2cd6ce4ad4b0d520" providerId="LiveId" clId="{AA6B0DDB-647B-4401-8553-AF84A26A2A2B}" dt="2022-05-30T08:01:51.119" v="190" actId="20577"/>
          <ac:spMkLst>
            <pc:docMk/>
            <pc:sldMk cId="2897884771" sldId="258"/>
            <ac:spMk id="3" creationId="{03C417F8-7B88-40D1-B029-764CDC9B3420}"/>
          </ac:spMkLst>
        </pc:spChg>
        <pc:spChg chg="add del">
          <ac:chgData name="Аня Владимирова" userId="2cd6ce4ad4b0d520" providerId="LiveId" clId="{AA6B0DDB-647B-4401-8553-AF84A26A2A2B}" dt="2022-05-30T07:58:37.287" v="141"/>
          <ac:spMkLst>
            <pc:docMk/>
            <pc:sldMk cId="2897884771" sldId="258"/>
            <ac:spMk id="6" creationId="{FE400E1B-87B7-4EF3-B5BD-82964FDDEAF0}"/>
          </ac:spMkLst>
        </pc:spChg>
        <pc:spChg chg="add del">
          <ac:chgData name="Аня Владимирова" userId="2cd6ce4ad4b0d520" providerId="LiveId" clId="{AA6B0DDB-647B-4401-8553-AF84A26A2A2B}" dt="2022-05-30T08:01:30.442" v="178"/>
          <ac:spMkLst>
            <pc:docMk/>
            <pc:sldMk cId="2897884771" sldId="258"/>
            <ac:spMk id="10" creationId="{66E0DABD-86D6-45BE-8143-433C690CA810}"/>
          </ac:spMkLst>
        </pc:spChg>
        <pc:spChg chg="add del">
          <ac:chgData name="Аня Владимирова" userId="2cd6ce4ad4b0d520" providerId="LiveId" clId="{AA6B0DDB-647B-4401-8553-AF84A26A2A2B}" dt="2022-05-30T08:01:42.529" v="185"/>
          <ac:spMkLst>
            <pc:docMk/>
            <pc:sldMk cId="2897884771" sldId="258"/>
            <ac:spMk id="11" creationId="{72B51888-93BE-4E52-A2E1-6A2BA31E0347}"/>
          </ac:spMkLst>
        </pc:spChg>
        <pc:picChg chg="add del mod">
          <ac:chgData name="Аня Владимирова" userId="2cd6ce4ad4b0d520" providerId="LiveId" clId="{AA6B0DDB-647B-4401-8553-AF84A26A2A2B}" dt="2022-05-30T08:00:54.005" v="169" actId="478"/>
          <ac:picMkLst>
            <pc:docMk/>
            <pc:sldMk cId="2897884771" sldId="258"/>
            <ac:picMk id="5" creationId="{94A0C454-D485-4745-925E-9211AC2F8ACB}"/>
          </ac:picMkLst>
        </pc:picChg>
        <pc:picChg chg="add mod">
          <ac:chgData name="Аня Владимирова" userId="2cd6ce4ad4b0d520" providerId="LiveId" clId="{AA6B0DDB-647B-4401-8553-AF84A26A2A2B}" dt="2022-05-30T08:01:34.125" v="179" actId="1076"/>
          <ac:picMkLst>
            <pc:docMk/>
            <pc:sldMk cId="2897884771" sldId="258"/>
            <ac:picMk id="8" creationId="{75FD8C49-CB19-4108-B188-31233ADF37AC}"/>
          </ac:picMkLst>
        </pc:picChg>
        <pc:picChg chg="add mod">
          <ac:chgData name="Аня Владимирова" userId="2cd6ce4ad4b0d520" providerId="LiveId" clId="{AA6B0DDB-647B-4401-8553-AF84A26A2A2B}" dt="2022-05-30T08:01:05.996" v="175" actId="1076"/>
          <ac:picMkLst>
            <pc:docMk/>
            <pc:sldMk cId="2897884771" sldId="258"/>
            <ac:picMk id="9" creationId="{8663A48C-D960-4774-BD19-E872D5A8927A}"/>
          </ac:picMkLst>
        </pc:picChg>
      </pc:sldChg>
      <pc:sldChg chg="addSp delSp modSp add mod">
        <pc:chgData name="Аня Владимирова" userId="2cd6ce4ad4b0d520" providerId="LiveId" clId="{AA6B0DDB-647B-4401-8553-AF84A26A2A2B}" dt="2022-05-30T08:03:40.899" v="216" actId="1076"/>
        <pc:sldMkLst>
          <pc:docMk/>
          <pc:sldMk cId="4041360572" sldId="259"/>
        </pc:sldMkLst>
        <pc:spChg chg="mod">
          <ac:chgData name="Аня Владимирова" userId="2cd6ce4ad4b0d520" providerId="LiveId" clId="{AA6B0DDB-647B-4401-8553-AF84A26A2A2B}" dt="2022-05-30T08:02:45.551" v="201" actId="1076"/>
          <ac:spMkLst>
            <pc:docMk/>
            <pc:sldMk cId="4041360572" sldId="259"/>
            <ac:spMk id="2" creationId="{056C9454-1E91-4A43-B4AB-A4E2BD20FE99}"/>
          </ac:spMkLst>
        </pc:spChg>
        <pc:spChg chg="del">
          <ac:chgData name="Аня Владимирова" userId="2cd6ce4ad4b0d520" providerId="LiveId" clId="{AA6B0DDB-647B-4401-8553-AF84A26A2A2B}" dt="2022-05-30T08:02:49.543" v="203" actId="478"/>
          <ac:spMkLst>
            <pc:docMk/>
            <pc:sldMk cId="4041360572" sldId="259"/>
            <ac:spMk id="3" creationId="{03C417F8-7B88-40D1-B029-764CDC9B3420}"/>
          </ac:spMkLst>
        </pc:spChg>
        <pc:picChg chg="add mod">
          <ac:chgData name="Аня Владимирова" userId="2cd6ce4ad4b0d520" providerId="LiveId" clId="{AA6B0DDB-647B-4401-8553-AF84A26A2A2B}" dt="2022-05-30T08:03:36.051" v="213" actId="1076"/>
          <ac:picMkLst>
            <pc:docMk/>
            <pc:sldMk cId="4041360572" sldId="259"/>
            <ac:picMk id="5" creationId="{A6573E4D-4E16-4776-8FDE-0D6055736A83}"/>
          </ac:picMkLst>
        </pc:picChg>
        <pc:picChg chg="add mod">
          <ac:chgData name="Аня Владимирова" userId="2cd6ce4ad4b0d520" providerId="LiveId" clId="{AA6B0DDB-647B-4401-8553-AF84A26A2A2B}" dt="2022-05-30T08:03:40.899" v="216" actId="1076"/>
          <ac:picMkLst>
            <pc:docMk/>
            <pc:sldMk cId="4041360572" sldId="259"/>
            <ac:picMk id="7" creationId="{A37CC84B-97D6-4A7C-945F-E9E1E137EF21}"/>
          </ac:picMkLst>
        </pc:picChg>
      </pc:sldChg>
      <pc:sldChg chg="modSp add mod ord">
        <pc:chgData name="Аня Владимирова" userId="2cd6ce4ad4b0d520" providerId="LiveId" clId="{AA6B0DDB-647B-4401-8553-AF84A26A2A2B}" dt="2022-05-31T02:05:58.043" v="252"/>
        <pc:sldMkLst>
          <pc:docMk/>
          <pc:sldMk cId="440890757" sldId="260"/>
        </pc:sldMkLst>
        <pc:spChg chg="mod">
          <ac:chgData name="Аня Владимирова" userId="2cd6ce4ad4b0d520" providerId="LiveId" clId="{AA6B0DDB-647B-4401-8553-AF84A26A2A2B}" dt="2022-05-30T08:04:33.162" v="221" actId="255"/>
          <ac:spMkLst>
            <pc:docMk/>
            <pc:sldMk cId="440890757" sldId="260"/>
            <ac:spMk id="2" creationId="{056C9454-1E91-4A43-B4AB-A4E2BD20FE99}"/>
          </ac:spMkLst>
        </pc:spChg>
        <pc:spChg chg="mod">
          <ac:chgData name="Аня Владимирова" userId="2cd6ce4ad4b0d520" providerId="LiveId" clId="{AA6B0DDB-647B-4401-8553-AF84A26A2A2B}" dt="2022-05-30T08:04:49.963" v="226" actId="14100"/>
          <ac:spMkLst>
            <pc:docMk/>
            <pc:sldMk cId="440890757" sldId="260"/>
            <ac:spMk id="3" creationId="{03C417F8-7B88-40D1-B029-764CDC9B3420}"/>
          </ac:spMkLst>
        </pc:spChg>
      </pc:sldChg>
      <pc:sldChg chg="addSp delSp modSp add mod">
        <pc:chgData name="Аня Владимирова" userId="2cd6ce4ad4b0d520" providerId="LiveId" clId="{AA6B0DDB-647B-4401-8553-AF84A26A2A2B}" dt="2022-05-31T02:09:12.830" v="274" actId="14100"/>
        <pc:sldMkLst>
          <pc:docMk/>
          <pc:sldMk cId="1662755715" sldId="261"/>
        </pc:sldMkLst>
        <pc:spChg chg="mod">
          <ac:chgData name="Аня Владимирова" userId="2cd6ce4ad4b0d520" providerId="LiveId" clId="{AA6B0DDB-647B-4401-8553-AF84A26A2A2B}" dt="2022-05-30T13:56:50.871" v="232" actId="120"/>
          <ac:spMkLst>
            <pc:docMk/>
            <pc:sldMk cId="1662755715" sldId="261"/>
            <ac:spMk id="2" creationId="{056C9454-1E91-4A43-B4AB-A4E2BD20FE99}"/>
          </ac:spMkLst>
        </pc:spChg>
        <pc:spChg chg="mod">
          <ac:chgData name="Аня Владимирова" userId="2cd6ce4ad4b0d520" providerId="LiveId" clId="{AA6B0DDB-647B-4401-8553-AF84A26A2A2B}" dt="2022-05-31T02:06:54.200" v="263"/>
          <ac:spMkLst>
            <pc:docMk/>
            <pc:sldMk cId="1662755715" sldId="261"/>
            <ac:spMk id="3" creationId="{03C417F8-7B88-40D1-B029-764CDC9B3420}"/>
          </ac:spMkLst>
        </pc:spChg>
        <pc:picChg chg="add del mod">
          <ac:chgData name="Аня Владимирова" userId="2cd6ce4ad4b0d520" providerId="LiveId" clId="{AA6B0DDB-647B-4401-8553-AF84A26A2A2B}" dt="2022-05-31T02:06:35.946" v="254" actId="478"/>
          <ac:picMkLst>
            <pc:docMk/>
            <pc:sldMk cId="1662755715" sldId="261"/>
            <ac:picMk id="5" creationId="{C102D3D1-4DF7-44D4-AD7A-721AC6800391}"/>
          </ac:picMkLst>
        </pc:picChg>
        <pc:picChg chg="add mod">
          <ac:chgData name="Аня Владимирова" userId="2cd6ce4ad4b0d520" providerId="LiveId" clId="{AA6B0DDB-647B-4401-8553-AF84A26A2A2B}" dt="2022-05-31T02:06:58.814" v="264" actId="1076"/>
          <ac:picMkLst>
            <pc:docMk/>
            <pc:sldMk cId="1662755715" sldId="261"/>
            <ac:picMk id="6" creationId="{020FE0A2-A8AE-4003-A7F2-D0E588AC5A14}"/>
          </ac:picMkLst>
        </pc:picChg>
        <pc:picChg chg="add mod">
          <ac:chgData name="Аня Владимирова" userId="2cd6ce4ad4b0d520" providerId="LiveId" clId="{AA6B0DDB-647B-4401-8553-AF84A26A2A2B}" dt="2022-05-31T02:07:20.654" v="268" actId="1076"/>
          <ac:picMkLst>
            <pc:docMk/>
            <pc:sldMk cId="1662755715" sldId="261"/>
            <ac:picMk id="7" creationId="{9C95D05F-C60E-45FB-B71F-748AED6D4C51}"/>
          </ac:picMkLst>
        </pc:picChg>
        <pc:picChg chg="add del mod">
          <ac:chgData name="Аня Владимирова" userId="2cd6ce4ad4b0d520" providerId="LiveId" clId="{AA6B0DDB-647B-4401-8553-AF84A26A2A2B}" dt="2022-05-31T02:08:02.806" v="270" actId="478"/>
          <ac:picMkLst>
            <pc:docMk/>
            <pc:sldMk cId="1662755715" sldId="261"/>
            <ac:picMk id="9" creationId="{6B135AEA-F2C0-4855-8B33-716F3CF65A2B}"/>
          </ac:picMkLst>
        </pc:picChg>
        <pc:picChg chg="add mod">
          <ac:chgData name="Аня Владимирова" userId="2cd6ce4ad4b0d520" providerId="LiveId" clId="{AA6B0DDB-647B-4401-8553-AF84A26A2A2B}" dt="2022-05-31T02:09:12.830" v="274" actId="14100"/>
          <ac:picMkLst>
            <pc:docMk/>
            <pc:sldMk cId="1662755715" sldId="261"/>
            <ac:picMk id="11" creationId="{23C79EAE-0534-46B8-9646-F55C7ACD9694}"/>
          </ac:picMkLst>
        </pc:picChg>
      </pc:sldChg>
      <pc:sldChg chg="addSp delSp modSp add mod">
        <pc:chgData name="Аня Владимирова" userId="2cd6ce4ad4b0d520" providerId="LiveId" clId="{AA6B0DDB-647B-4401-8553-AF84A26A2A2B}" dt="2022-05-31T02:10:10.273" v="288" actId="1076"/>
        <pc:sldMkLst>
          <pc:docMk/>
          <pc:sldMk cId="3848527813" sldId="262"/>
        </pc:sldMkLst>
        <pc:spChg chg="mod">
          <ac:chgData name="Аня Владимирова" userId="2cd6ce4ad4b0d520" providerId="LiveId" clId="{AA6B0DDB-647B-4401-8553-AF84A26A2A2B}" dt="2022-05-31T02:09:48.078" v="284" actId="120"/>
          <ac:spMkLst>
            <pc:docMk/>
            <pc:sldMk cId="3848527813" sldId="262"/>
            <ac:spMk id="2" creationId="{056C9454-1E91-4A43-B4AB-A4E2BD20FE99}"/>
          </ac:spMkLst>
        </pc:spChg>
        <pc:spChg chg="del">
          <ac:chgData name="Аня Владимирова" userId="2cd6ce4ad4b0d520" providerId="LiveId" clId="{AA6B0DDB-647B-4401-8553-AF84A26A2A2B}" dt="2022-05-31T02:10:02.067" v="286" actId="478"/>
          <ac:spMkLst>
            <pc:docMk/>
            <pc:sldMk cId="3848527813" sldId="262"/>
            <ac:spMk id="3" creationId="{03C417F8-7B88-40D1-B029-764CDC9B3420}"/>
          </ac:spMkLst>
        </pc:spChg>
        <pc:picChg chg="add mod">
          <ac:chgData name="Аня Владимирова" userId="2cd6ce4ad4b0d520" providerId="LiveId" clId="{AA6B0DDB-647B-4401-8553-AF84A26A2A2B}" dt="2022-05-31T02:10:10.273" v="288" actId="1076"/>
          <ac:picMkLst>
            <pc:docMk/>
            <pc:sldMk cId="3848527813" sldId="262"/>
            <ac:picMk id="5" creationId="{19781056-DBE9-4DF2-96F4-2304F5302FBE}"/>
          </ac:picMkLst>
        </pc:picChg>
      </pc:sldChg>
      <pc:sldChg chg="addSp delSp modSp add mod">
        <pc:chgData name="Аня Владимирова" userId="2cd6ce4ad4b0d520" providerId="LiveId" clId="{AA6B0DDB-647B-4401-8553-AF84A26A2A2B}" dt="2022-05-30T07:27:49.682" v="39" actId="20577"/>
        <pc:sldMkLst>
          <pc:docMk/>
          <pc:sldMk cId="1289058464" sldId="263"/>
        </pc:sldMkLst>
        <pc:spChg chg="add del mod">
          <ac:chgData name="Аня Владимирова" userId="2cd6ce4ad4b0d520" providerId="LiveId" clId="{AA6B0DDB-647B-4401-8553-AF84A26A2A2B}" dt="2022-05-30T07:27:39.616" v="36" actId="1076"/>
          <ac:spMkLst>
            <pc:docMk/>
            <pc:sldMk cId="1289058464" sldId="263"/>
            <ac:spMk id="2" creationId="{056C9454-1E91-4A43-B4AB-A4E2BD20FE99}"/>
          </ac:spMkLst>
        </pc:spChg>
        <pc:spChg chg="mod">
          <ac:chgData name="Аня Владимирова" userId="2cd6ce4ad4b0d520" providerId="LiveId" clId="{AA6B0DDB-647B-4401-8553-AF84A26A2A2B}" dt="2022-05-30T07:27:49.682" v="39" actId="20577"/>
          <ac:spMkLst>
            <pc:docMk/>
            <pc:sldMk cId="1289058464" sldId="263"/>
            <ac:spMk id="3" creationId="{03C417F8-7B88-40D1-B029-764CDC9B3420}"/>
          </ac:spMkLst>
        </pc:spChg>
      </pc:sldChg>
      <pc:sldChg chg="addSp modSp add mod">
        <pc:chgData name="Аня Владимирова" userId="2cd6ce4ad4b0d520" providerId="LiveId" clId="{AA6B0DDB-647B-4401-8553-AF84A26A2A2B}" dt="2022-05-31T02:13:57.610" v="328" actId="1076"/>
        <pc:sldMkLst>
          <pc:docMk/>
          <pc:sldMk cId="1760964345" sldId="264"/>
        </pc:sldMkLst>
        <pc:spChg chg="mod">
          <ac:chgData name="Аня Владимирова" userId="2cd6ce4ad4b0d520" providerId="LiveId" clId="{AA6B0DDB-647B-4401-8553-AF84A26A2A2B}" dt="2022-05-31T02:11:13.355" v="292" actId="120"/>
          <ac:spMkLst>
            <pc:docMk/>
            <pc:sldMk cId="1760964345" sldId="264"/>
            <ac:spMk id="2" creationId="{056C9454-1E91-4A43-B4AB-A4E2BD20FE99}"/>
          </ac:spMkLst>
        </pc:spChg>
        <pc:spChg chg="mod">
          <ac:chgData name="Аня Владимирова" userId="2cd6ce4ad4b0d520" providerId="LiveId" clId="{AA6B0DDB-647B-4401-8553-AF84A26A2A2B}" dt="2022-05-31T02:13:52.065" v="327" actId="20577"/>
          <ac:spMkLst>
            <pc:docMk/>
            <pc:sldMk cId="1760964345" sldId="264"/>
            <ac:spMk id="3" creationId="{03C417F8-7B88-40D1-B029-764CDC9B3420}"/>
          </ac:spMkLst>
        </pc:spChg>
        <pc:picChg chg="add mod">
          <ac:chgData name="Аня Владимирова" userId="2cd6ce4ad4b0d520" providerId="LiveId" clId="{AA6B0DDB-647B-4401-8553-AF84A26A2A2B}" dt="2022-05-31T02:13:57.610" v="328" actId="1076"/>
          <ac:picMkLst>
            <pc:docMk/>
            <pc:sldMk cId="1760964345" sldId="264"/>
            <ac:picMk id="5" creationId="{774CEA99-A236-4C30-8EC9-DFA9C2122EF4}"/>
          </ac:picMkLst>
        </pc:picChg>
        <pc:picChg chg="add mod">
          <ac:chgData name="Аня Владимирова" userId="2cd6ce4ad4b0d520" providerId="LiveId" clId="{AA6B0DDB-647B-4401-8553-AF84A26A2A2B}" dt="2022-05-31T02:13:47.982" v="325" actId="1076"/>
          <ac:picMkLst>
            <pc:docMk/>
            <pc:sldMk cId="1760964345" sldId="264"/>
            <ac:picMk id="7" creationId="{91046475-F076-454F-A98F-771521737B24}"/>
          </ac:picMkLst>
        </pc:picChg>
      </pc:sldChg>
      <pc:sldChg chg="addSp delSp modSp add mod">
        <pc:chgData name="Аня Владимирова" userId="2cd6ce4ad4b0d520" providerId="LiveId" clId="{AA6B0DDB-647B-4401-8553-AF84A26A2A2B}" dt="2022-05-31T02:15:35.103" v="360" actId="20577"/>
        <pc:sldMkLst>
          <pc:docMk/>
          <pc:sldMk cId="3240643807" sldId="265"/>
        </pc:sldMkLst>
        <pc:spChg chg="mod">
          <ac:chgData name="Аня Владимирова" userId="2cd6ce4ad4b0d520" providerId="LiveId" clId="{AA6B0DDB-647B-4401-8553-AF84A26A2A2B}" dt="2022-05-31T02:14:13.948" v="332" actId="1076"/>
          <ac:spMkLst>
            <pc:docMk/>
            <pc:sldMk cId="3240643807" sldId="265"/>
            <ac:spMk id="2" creationId="{056C9454-1E91-4A43-B4AB-A4E2BD20FE99}"/>
          </ac:spMkLst>
        </pc:spChg>
        <pc:spChg chg="del">
          <ac:chgData name="Аня Владимирова" userId="2cd6ce4ad4b0d520" providerId="LiveId" clId="{AA6B0DDB-647B-4401-8553-AF84A26A2A2B}" dt="2022-05-31T02:14:31.681" v="334" actId="478"/>
          <ac:spMkLst>
            <pc:docMk/>
            <pc:sldMk cId="3240643807" sldId="265"/>
            <ac:spMk id="3" creationId="{03C417F8-7B88-40D1-B029-764CDC9B3420}"/>
          </ac:spMkLst>
        </pc:spChg>
        <pc:spChg chg="add mod">
          <ac:chgData name="Аня Владимирова" userId="2cd6ce4ad4b0d520" providerId="LiveId" clId="{AA6B0DDB-647B-4401-8553-AF84A26A2A2B}" dt="2022-05-31T02:15:35.103" v="360" actId="20577"/>
          <ac:spMkLst>
            <pc:docMk/>
            <pc:sldMk cId="3240643807" sldId="265"/>
            <ac:spMk id="6" creationId="{EDBBED9A-1231-4F99-93CC-5333BB389845}"/>
          </ac:spMkLst>
        </pc:spChg>
        <pc:picChg chg="add del mod">
          <ac:chgData name="Аня Владимирова" userId="2cd6ce4ad4b0d520" providerId="LiveId" clId="{AA6B0DDB-647B-4401-8553-AF84A26A2A2B}" dt="2022-05-31T02:15:13.917" v="347" actId="478"/>
          <ac:picMkLst>
            <pc:docMk/>
            <pc:sldMk cId="3240643807" sldId="265"/>
            <ac:picMk id="5" creationId="{706DD428-21C9-4311-89D6-B6B5C3956B07}"/>
          </ac:picMkLst>
        </pc:picChg>
      </pc:sldChg>
      <pc:sldChg chg="addSp delSp modSp add mod">
        <pc:chgData name="Аня Владимирова" userId="2cd6ce4ad4b0d520" providerId="LiveId" clId="{AA6B0DDB-647B-4401-8553-AF84A26A2A2B}" dt="2022-05-31T02:15:45.194" v="365" actId="1076"/>
        <pc:sldMkLst>
          <pc:docMk/>
          <pc:sldMk cId="3223895930" sldId="266"/>
        </pc:sldMkLst>
        <pc:spChg chg="del">
          <ac:chgData name="Аня Владимирова" userId="2cd6ce4ad4b0d520" providerId="LiveId" clId="{AA6B0DDB-647B-4401-8553-AF84A26A2A2B}" dt="2022-05-31T02:15:38.059" v="361" actId="478"/>
          <ac:spMkLst>
            <pc:docMk/>
            <pc:sldMk cId="3223895930" sldId="266"/>
            <ac:spMk id="2" creationId="{056C9454-1E91-4A43-B4AB-A4E2BD20FE99}"/>
          </ac:spMkLst>
        </pc:spChg>
        <pc:spChg chg="del">
          <ac:chgData name="Аня Владимирова" userId="2cd6ce4ad4b0d520" providerId="LiveId" clId="{AA6B0DDB-647B-4401-8553-AF84A26A2A2B}" dt="2022-05-31T02:15:40.229" v="362" actId="478"/>
          <ac:spMkLst>
            <pc:docMk/>
            <pc:sldMk cId="3223895930" sldId="266"/>
            <ac:spMk id="3" creationId="{03C417F8-7B88-40D1-B029-764CDC9B3420}"/>
          </ac:spMkLst>
        </pc:spChg>
        <pc:picChg chg="add mod">
          <ac:chgData name="Аня Владимирова" userId="2cd6ce4ad4b0d520" providerId="LiveId" clId="{AA6B0DDB-647B-4401-8553-AF84A26A2A2B}" dt="2022-05-31T02:15:45.194" v="365" actId="1076"/>
          <ac:picMkLst>
            <pc:docMk/>
            <pc:sldMk cId="3223895930" sldId="266"/>
            <ac:picMk id="4" creationId="{348E5DEA-19F4-4FD9-8D99-9D10A8AD432C}"/>
          </ac:picMkLst>
        </pc:picChg>
      </pc:sldChg>
      <pc:sldChg chg="addSp delSp modSp add mod">
        <pc:chgData name="Аня Владимирова" userId="2cd6ce4ad4b0d520" providerId="LiveId" clId="{AA6B0DDB-647B-4401-8553-AF84A26A2A2B}" dt="2022-05-31T02:21:52.318" v="379" actId="1076"/>
        <pc:sldMkLst>
          <pc:docMk/>
          <pc:sldMk cId="4036206113" sldId="267"/>
        </pc:sldMkLst>
        <pc:spChg chg="del">
          <ac:chgData name="Аня Владимирова" userId="2cd6ce4ad4b0d520" providerId="LiveId" clId="{AA6B0DDB-647B-4401-8553-AF84A26A2A2B}" dt="2022-05-31T02:17:30.837" v="368" actId="478"/>
          <ac:spMkLst>
            <pc:docMk/>
            <pc:sldMk cId="4036206113" sldId="267"/>
            <ac:spMk id="2" creationId="{056C9454-1E91-4A43-B4AB-A4E2BD20FE99}"/>
          </ac:spMkLst>
        </pc:spChg>
        <pc:spChg chg="del">
          <ac:chgData name="Аня Владимирова" userId="2cd6ce4ad4b0d520" providerId="LiveId" clId="{AA6B0DDB-647B-4401-8553-AF84A26A2A2B}" dt="2022-05-31T02:17:32.021" v="369" actId="478"/>
          <ac:spMkLst>
            <pc:docMk/>
            <pc:sldMk cId="4036206113" sldId="267"/>
            <ac:spMk id="3" creationId="{03C417F8-7B88-40D1-B029-764CDC9B3420}"/>
          </ac:spMkLst>
        </pc:spChg>
        <pc:picChg chg="add mod">
          <ac:chgData name="Аня Владимирова" userId="2cd6ce4ad4b0d520" providerId="LiveId" clId="{AA6B0DDB-647B-4401-8553-AF84A26A2A2B}" dt="2022-05-31T02:21:49.113" v="378" actId="1076"/>
          <ac:picMkLst>
            <pc:docMk/>
            <pc:sldMk cId="4036206113" sldId="267"/>
            <ac:picMk id="5" creationId="{7358B8C8-ADD5-4682-86C3-E46A2311DDF7}"/>
          </ac:picMkLst>
        </pc:picChg>
        <pc:picChg chg="add mod">
          <ac:chgData name="Аня Владимирова" userId="2cd6ce4ad4b0d520" providerId="LiveId" clId="{AA6B0DDB-647B-4401-8553-AF84A26A2A2B}" dt="2022-05-31T02:21:52.318" v="379" actId="1076"/>
          <ac:picMkLst>
            <pc:docMk/>
            <pc:sldMk cId="4036206113" sldId="267"/>
            <ac:picMk id="7" creationId="{4C3156BD-ED59-460E-A15C-574C8EB5F6BB}"/>
          </ac:picMkLst>
        </pc:picChg>
      </pc:sldChg>
      <pc:sldChg chg="addSp delSp modSp new mod">
        <pc:chgData name="Аня Владимирова" userId="2cd6ce4ad4b0d520" providerId="LiveId" clId="{AA6B0DDB-647B-4401-8553-AF84A26A2A2B}" dt="2022-05-31T02:26:16.259" v="422" actId="1076"/>
        <pc:sldMkLst>
          <pc:docMk/>
          <pc:sldMk cId="2432243490" sldId="268"/>
        </pc:sldMkLst>
        <pc:spChg chg="mod">
          <ac:chgData name="Аня Владимирова" userId="2cd6ce4ad4b0d520" providerId="LiveId" clId="{AA6B0DDB-647B-4401-8553-AF84A26A2A2B}" dt="2022-05-31T02:22:28.067" v="390" actId="1076"/>
          <ac:spMkLst>
            <pc:docMk/>
            <pc:sldMk cId="2432243490" sldId="268"/>
            <ac:spMk id="2" creationId="{C983EA7B-8C2D-4BE8-B75A-BEAD26E03D72}"/>
          </ac:spMkLst>
        </pc:spChg>
        <pc:spChg chg="mod">
          <ac:chgData name="Аня Владимирова" userId="2cd6ce4ad4b0d520" providerId="LiveId" clId="{AA6B0DDB-647B-4401-8553-AF84A26A2A2B}" dt="2022-05-31T02:26:14.053" v="421" actId="255"/>
          <ac:spMkLst>
            <pc:docMk/>
            <pc:sldMk cId="2432243490" sldId="268"/>
            <ac:spMk id="3" creationId="{462A0DD5-1F49-49BF-AD0D-6035A06A02F7}"/>
          </ac:spMkLst>
        </pc:spChg>
        <pc:spChg chg="add del">
          <ac:chgData name="Аня Владимирова" userId="2cd6ce4ad4b0d520" providerId="LiveId" clId="{AA6B0DDB-647B-4401-8553-AF84A26A2A2B}" dt="2022-05-31T02:25:54.818" v="407"/>
          <ac:spMkLst>
            <pc:docMk/>
            <pc:sldMk cId="2432243490" sldId="268"/>
            <ac:spMk id="6" creationId="{8F56EEC9-E0FC-4E03-9513-03FBEA6A858B}"/>
          </ac:spMkLst>
        </pc:spChg>
        <pc:spChg chg="add del">
          <ac:chgData name="Аня Владимирова" userId="2cd6ce4ad4b0d520" providerId="LiveId" clId="{AA6B0DDB-647B-4401-8553-AF84A26A2A2B}" dt="2022-05-31T02:26:04.314" v="417"/>
          <ac:spMkLst>
            <pc:docMk/>
            <pc:sldMk cId="2432243490" sldId="268"/>
            <ac:spMk id="7" creationId="{F0DC7E73-CB9C-4D00-A9EC-C4D5D14CDEBB}"/>
          </ac:spMkLst>
        </pc:spChg>
        <pc:picChg chg="add mod">
          <ac:chgData name="Аня Владимирова" userId="2cd6ce4ad4b0d520" providerId="LiveId" clId="{AA6B0DDB-647B-4401-8553-AF84A26A2A2B}" dt="2022-05-31T02:26:16.259" v="422" actId="1076"/>
          <ac:picMkLst>
            <pc:docMk/>
            <pc:sldMk cId="2432243490" sldId="268"/>
            <ac:picMk id="5" creationId="{66ABC7C4-1630-4B6E-A857-0BE09894B74E}"/>
          </ac:picMkLst>
        </pc:picChg>
      </pc:sldChg>
      <pc:sldChg chg="addSp delSp modSp add mod">
        <pc:chgData name="Аня Владимирова" userId="2cd6ce4ad4b0d520" providerId="LiveId" clId="{AA6B0DDB-647B-4401-8553-AF84A26A2A2B}" dt="2022-05-31T02:27:46.360" v="453" actId="20577"/>
        <pc:sldMkLst>
          <pc:docMk/>
          <pc:sldMk cId="2610013361" sldId="269"/>
        </pc:sldMkLst>
        <pc:spChg chg="mod">
          <ac:chgData name="Аня Владимирова" userId="2cd6ce4ad4b0d520" providerId="LiveId" clId="{AA6B0DDB-647B-4401-8553-AF84A26A2A2B}" dt="2022-05-31T02:23:10.218" v="395" actId="1076"/>
          <ac:spMkLst>
            <pc:docMk/>
            <pc:sldMk cId="2610013361" sldId="269"/>
            <ac:spMk id="2" creationId="{C983EA7B-8C2D-4BE8-B75A-BEAD26E03D72}"/>
          </ac:spMkLst>
        </pc:spChg>
        <pc:spChg chg="mod">
          <ac:chgData name="Аня Владимирова" userId="2cd6ce4ad4b0d520" providerId="LiveId" clId="{AA6B0DDB-647B-4401-8553-AF84A26A2A2B}" dt="2022-05-31T02:27:46.360" v="453" actId="20577"/>
          <ac:spMkLst>
            <pc:docMk/>
            <pc:sldMk cId="2610013361" sldId="269"/>
            <ac:spMk id="3" creationId="{462A0DD5-1F49-49BF-AD0D-6035A06A02F7}"/>
          </ac:spMkLst>
        </pc:spChg>
        <pc:spChg chg="add del">
          <ac:chgData name="Аня Владимирова" userId="2cd6ce4ad4b0d520" providerId="LiveId" clId="{AA6B0DDB-647B-4401-8553-AF84A26A2A2B}" dt="2022-05-31T02:27:36.487" v="442"/>
          <ac:spMkLst>
            <pc:docMk/>
            <pc:sldMk cId="2610013361" sldId="269"/>
            <ac:spMk id="8" creationId="{B87FEE7F-F97F-4C39-AAB3-1DB2AD6D2E25}"/>
          </ac:spMkLst>
        </pc:spChg>
        <pc:picChg chg="add del">
          <ac:chgData name="Аня Владимирова" userId="2cd6ce4ad4b0d520" providerId="LiveId" clId="{AA6B0DDB-647B-4401-8553-AF84A26A2A2B}" dt="2022-05-31T02:27:18.873" v="431" actId="22"/>
          <ac:picMkLst>
            <pc:docMk/>
            <pc:sldMk cId="2610013361" sldId="269"/>
            <ac:picMk id="5" creationId="{B3A4529E-7108-4270-A428-E9F511029FB6}"/>
          </ac:picMkLst>
        </pc:picChg>
        <pc:picChg chg="add mod">
          <ac:chgData name="Аня Владимирова" userId="2cd6ce4ad4b0d520" providerId="LiveId" clId="{AA6B0DDB-647B-4401-8553-AF84A26A2A2B}" dt="2022-05-31T02:27:26.026" v="436" actId="1076"/>
          <ac:picMkLst>
            <pc:docMk/>
            <pc:sldMk cId="2610013361" sldId="269"/>
            <ac:picMk id="7" creationId="{A4534724-2DFA-4977-8D60-17D12934F803}"/>
          </ac:picMkLst>
        </pc:picChg>
      </pc:sldChg>
      <pc:sldChg chg="delSp modSp add mod">
        <pc:chgData name="Аня Владимирова" userId="2cd6ce4ad4b0d520" providerId="LiveId" clId="{AA6B0DDB-647B-4401-8553-AF84A26A2A2B}" dt="2022-05-31T02:31:00.781" v="459" actId="1076"/>
        <pc:sldMkLst>
          <pc:docMk/>
          <pc:sldMk cId="1409632559" sldId="270"/>
        </pc:sldMkLst>
        <pc:spChg chg="del">
          <ac:chgData name="Аня Владимирова" userId="2cd6ce4ad4b0d520" providerId="LiveId" clId="{AA6B0DDB-647B-4401-8553-AF84A26A2A2B}" dt="2022-05-31T02:30:58.837" v="458" actId="478"/>
          <ac:spMkLst>
            <pc:docMk/>
            <pc:sldMk cId="1409632559" sldId="270"/>
            <ac:spMk id="2" creationId="{C983EA7B-8C2D-4BE8-B75A-BEAD26E03D72}"/>
          </ac:spMkLst>
        </pc:spChg>
        <pc:spChg chg="mod">
          <ac:chgData name="Аня Владимирова" userId="2cd6ce4ad4b0d520" providerId="LiveId" clId="{AA6B0DDB-647B-4401-8553-AF84A26A2A2B}" dt="2022-05-31T02:31:00.781" v="459" actId="1076"/>
          <ac:spMkLst>
            <pc:docMk/>
            <pc:sldMk cId="1409632559" sldId="270"/>
            <ac:spMk id="3" creationId="{462A0DD5-1F49-49BF-AD0D-6035A06A02F7}"/>
          </ac:spMkLst>
        </pc:spChg>
      </pc:sldChg>
      <pc:sldChg chg="addSp delSp modSp add mod">
        <pc:chgData name="Аня Владимирова" userId="2cd6ce4ad4b0d520" providerId="LiveId" clId="{AA6B0DDB-647B-4401-8553-AF84A26A2A2B}" dt="2022-05-31T02:41:53.335" v="858" actId="20577"/>
        <pc:sldMkLst>
          <pc:docMk/>
          <pc:sldMk cId="632006422" sldId="271"/>
        </pc:sldMkLst>
        <pc:spChg chg="del">
          <ac:chgData name="Аня Владимирова" userId="2cd6ce4ad4b0d520" providerId="LiveId" clId="{AA6B0DDB-647B-4401-8553-AF84A26A2A2B}" dt="2022-05-31T02:34:12.640" v="466" actId="478"/>
          <ac:spMkLst>
            <pc:docMk/>
            <pc:sldMk cId="632006422" sldId="271"/>
            <ac:spMk id="2" creationId="{C983EA7B-8C2D-4BE8-B75A-BEAD26E03D72}"/>
          </ac:spMkLst>
        </pc:spChg>
        <pc:spChg chg="mod">
          <ac:chgData name="Аня Владимирова" userId="2cd6ce4ad4b0d520" providerId="LiveId" clId="{AA6B0DDB-647B-4401-8553-AF84A26A2A2B}" dt="2022-05-31T02:41:53.335" v="858" actId="20577"/>
          <ac:spMkLst>
            <pc:docMk/>
            <pc:sldMk cId="632006422" sldId="271"/>
            <ac:spMk id="3" creationId="{462A0DD5-1F49-49BF-AD0D-6035A06A02F7}"/>
          </ac:spMkLst>
        </pc:spChg>
        <pc:picChg chg="add mod">
          <ac:chgData name="Аня Владимирова" userId="2cd6ce4ad4b0d520" providerId="LiveId" clId="{AA6B0DDB-647B-4401-8553-AF84A26A2A2B}" dt="2022-05-31T02:38:57.115" v="852" actId="1076"/>
          <ac:picMkLst>
            <pc:docMk/>
            <pc:sldMk cId="632006422" sldId="271"/>
            <ac:picMk id="5" creationId="{1DF93CD3-0D33-4339-9ED6-F17299850939}"/>
          </ac:picMkLst>
        </pc:picChg>
        <pc:picChg chg="add del mod">
          <ac:chgData name="Аня Владимирова" userId="2cd6ce4ad4b0d520" providerId="LiveId" clId="{AA6B0DDB-647B-4401-8553-AF84A26A2A2B}" dt="2022-05-31T02:34:10.057" v="465" actId="478"/>
          <ac:picMkLst>
            <pc:docMk/>
            <pc:sldMk cId="632006422" sldId="271"/>
            <ac:picMk id="7" creationId="{8EEA8436-73BE-4877-9B6F-8DE7AFFF95DB}"/>
          </ac:picMkLst>
        </pc:picChg>
        <pc:picChg chg="add mod">
          <ac:chgData name="Аня Владимирова" userId="2cd6ce4ad4b0d520" providerId="LiveId" clId="{AA6B0DDB-647B-4401-8553-AF84A26A2A2B}" dt="2022-05-31T02:39:10.308" v="855" actId="1076"/>
          <ac:picMkLst>
            <pc:docMk/>
            <pc:sldMk cId="632006422" sldId="271"/>
            <ac:picMk id="9" creationId="{EFFACBA2-DC08-402C-90E4-B69F95D929DE}"/>
          </ac:picMkLst>
        </pc:picChg>
        <pc:picChg chg="add mod">
          <ac:chgData name="Аня Владимирова" userId="2cd6ce4ad4b0d520" providerId="LiveId" clId="{AA6B0DDB-647B-4401-8553-AF84A26A2A2B}" dt="2022-05-31T02:39:14.421" v="856" actId="1076"/>
          <ac:picMkLst>
            <pc:docMk/>
            <pc:sldMk cId="632006422" sldId="271"/>
            <ac:picMk id="11" creationId="{5FBA0C06-AFF3-4819-8F24-130CB32B053A}"/>
          </ac:picMkLst>
        </pc:picChg>
      </pc:sldChg>
      <pc:sldChg chg="addSp modSp add mod">
        <pc:chgData name="Аня Владимирова" userId="2cd6ce4ad4b0d520" providerId="LiveId" clId="{AA6B0DDB-647B-4401-8553-AF84A26A2A2B}" dt="2022-05-31T02:45:25.675" v="886" actId="1076"/>
        <pc:sldMkLst>
          <pc:docMk/>
          <pc:sldMk cId="439268969" sldId="272"/>
        </pc:sldMkLst>
        <pc:spChg chg="mod">
          <ac:chgData name="Аня Владимирова" userId="2cd6ce4ad4b0d520" providerId="LiveId" clId="{AA6B0DDB-647B-4401-8553-AF84A26A2A2B}" dt="2022-05-31T02:43:48.383" v="871" actId="1076"/>
          <ac:spMkLst>
            <pc:docMk/>
            <pc:sldMk cId="439268969" sldId="272"/>
            <ac:spMk id="2" creationId="{C983EA7B-8C2D-4BE8-B75A-BEAD26E03D72}"/>
          </ac:spMkLst>
        </pc:spChg>
        <pc:spChg chg="mod">
          <ac:chgData name="Аня Владимирова" userId="2cd6ce4ad4b0d520" providerId="LiveId" clId="{AA6B0DDB-647B-4401-8553-AF84A26A2A2B}" dt="2022-05-31T02:44:19.852" v="876" actId="113"/>
          <ac:spMkLst>
            <pc:docMk/>
            <pc:sldMk cId="439268969" sldId="272"/>
            <ac:spMk id="3" creationId="{462A0DD5-1F49-49BF-AD0D-6035A06A02F7}"/>
          </ac:spMkLst>
        </pc:spChg>
        <pc:picChg chg="add mod">
          <ac:chgData name="Аня Владимирова" userId="2cd6ce4ad4b0d520" providerId="LiveId" clId="{AA6B0DDB-647B-4401-8553-AF84A26A2A2B}" dt="2022-05-31T02:45:15.242" v="881" actId="1076"/>
          <ac:picMkLst>
            <pc:docMk/>
            <pc:sldMk cId="439268969" sldId="272"/>
            <ac:picMk id="5" creationId="{CB6E3711-A471-4C88-B2DB-BDB5CF0E6D5E}"/>
          </ac:picMkLst>
        </pc:picChg>
        <pc:picChg chg="add mod">
          <ac:chgData name="Аня Владимирова" userId="2cd6ce4ad4b0d520" providerId="LiveId" clId="{AA6B0DDB-647B-4401-8553-AF84A26A2A2B}" dt="2022-05-31T02:45:25.675" v="886" actId="1076"/>
          <ac:picMkLst>
            <pc:docMk/>
            <pc:sldMk cId="439268969" sldId="272"/>
            <ac:picMk id="7" creationId="{72DEB505-A7F3-4969-A505-4BE2C033A10B}"/>
          </ac:picMkLst>
        </pc:picChg>
      </pc:sldChg>
      <pc:sldChg chg="addSp delSp modSp add mod ord">
        <pc:chgData name="Аня Владимирова" userId="2cd6ce4ad4b0d520" providerId="LiveId" clId="{AA6B0DDB-647B-4401-8553-AF84A26A2A2B}" dt="2022-05-31T02:50:49.646" v="914" actId="1076"/>
        <pc:sldMkLst>
          <pc:docMk/>
          <pc:sldMk cId="1481531756" sldId="273"/>
        </pc:sldMkLst>
        <pc:spChg chg="del">
          <ac:chgData name="Аня Владимирова" userId="2cd6ce4ad4b0d520" providerId="LiveId" clId="{AA6B0DDB-647B-4401-8553-AF84A26A2A2B}" dt="2022-05-31T02:49:35.100" v="910" actId="478"/>
          <ac:spMkLst>
            <pc:docMk/>
            <pc:sldMk cId="1481531756" sldId="273"/>
            <ac:spMk id="2" creationId="{C983EA7B-8C2D-4BE8-B75A-BEAD26E03D72}"/>
          </ac:spMkLst>
        </pc:spChg>
        <pc:spChg chg="mod">
          <ac:chgData name="Аня Владимирова" userId="2cd6ce4ad4b0d520" providerId="LiveId" clId="{AA6B0DDB-647B-4401-8553-AF84A26A2A2B}" dt="2022-05-31T02:49:39.398" v="912" actId="120"/>
          <ac:spMkLst>
            <pc:docMk/>
            <pc:sldMk cId="1481531756" sldId="273"/>
            <ac:spMk id="3" creationId="{462A0DD5-1F49-49BF-AD0D-6035A06A02F7}"/>
          </ac:spMkLst>
        </pc:spChg>
        <pc:picChg chg="add mod">
          <ac:chgData name="Аня Владимирова" userId="2cd6ce4ad4b0d520" providerId="LiveId" clId="{AA6B0DDB-647B-4401-8553-AF84A26A2A2B}" dt="2022-05-31T02:50:49.646" v="914" actId="1076"/>
          <ac:picMkLst>
            <pc:docMk/>
            <pc:sldMk cId="1481531756" sldId="273"/>
            <ac:picMk id="5" creationId="{30E35F9F-CDEB-488F-9864-90CE21DF67D6}"/>
          </ac:picMkLst>
        </pc:picChg>
      </pc:sldChg>
      <pc:sldChg chg="addSp modSp add mod">
        <pc:chgData name="Аня Владимирова" userId="2cd6ce4ad4b0d520" providerId="LiveId" clId="{AA6B0DDB-647B-4401-8553-AF84A26A2A2B}" dt="2022-05-31T02:48:51.576" v="905" actId="20577"/>
        <pc:sldMkLst>
          <pc:docMk/>
          <pc:sldMk cId="3859707777" sldId="274"/>
        </pc:sldMkLst>
        <pc:spChg chg="mod">
          <ac:chgData name="Аня Владимирова" userId="2cd6ce4ad4b0d520" providerId="LiveId" clId="{AA6B0DDB-647B-4401-8553-AF84A26A2A2B}" dt="2022-05-31T02:45:50.106" v="890" actId="1076"/>
          <ac:spMkLst>
            <pc:docMk/>
            <pc:sldMk cId="3859707777" sldId="274"/>
            <ac:spMk id="2" creationId="{C983EA7B-8C2D-4BE8-B75A-BEAD26E03D72}"/>
          </ac:spMkLst>
        </pc:spChg>
        <pc:spChg chg="mod">
          <ac:chgData name="Аня Владимирова" userId="2cd6ce4ad4b0d520" providerId="LiveId" clId="{AA6B0DDB-647B-4401-8553-AF84A26A2A2B}" dt="2022-05-31T02:48:51.576" v="905" actId="20577"/>
          <ac:spMkLst>
            <pc:docMk/>
            <pc:sldMk cId="3859707777" sldId="274"/>
            <ac:spMk id="3" creationId="{462A0DD5-1F49-49BF-AD0D-6035A06A02F7}"/>
          </ac:spMkLst>
        </pc:spChg>
        <pc:picChg chg="add mod">
          <ac:chgData name="Аня Владимирова" userId="2cd6ce4ad4b0d520" providerId="LiveId" clId="{AA6B0DDB-647B-4401-8553-AF84A26A2A2B}" dt="2022-05-31T02:48:47.365" v="897" actId="14100"/>
          <ac:picMkLst>
            <pc:docMk/>
            <pc:sldMk cId="3859707777" sldId="274"/>
            <ac:picMk id="5" creationId="{EEDB1922-3799-4518-83FD-01A3D8D0A571}"/>
          </ac:picMkLst>
        </pc:picChg>
      </pc:sldChg>
      <pc:sldChg chg="modSp new mod">
        <pc:chgData name="Аня Владимирова" userId="2cd6ce4ad4b0d520" providerId="LiveId" clId="{AA6B0DDB-647B-4401-8553-AF84A26A2A2B}" dt="2022-05-31T02:52:09.945" v="943" actId="113"/>
        <pc:sldMkLst>
          <pc:docMk/>
          <pc:sldMk cId="1423726946" sldId="275"/>
        </pc:sldMkLst>
        <pc:spChg chg="mod">
          <ac:chgData name="Аня Владимирова" userId="2cd6ce4ad4b0d520" providerId="LiveId" clId="{AA6B0DDB-647B-4401-8553-AF84A26A2A2B}" dt="2022-05-31T02:51:13.799" v="920" actId="1076"/>
          <ac:spMkLst>
            <pc:docMk/>
            <pc:sldMk cId="1423726946" sldId="275"/>
            <ac:spMk id="2" creationId="{7690B8EF-6B01-4927-8760-41358FB57D00}"/>
          </ac:spMkLst>
        </pc:spChg>
        <pc:spChg chg="mod">
          <ac:chgData name="Аня Владимирова" userId="2cd6ce4ad4b0d520" providerId="LiveId" clId="{AA6B0DDB-647B-4401-8553-AF84A26A2A2B}" dt="2022-05-31T02:52:09.945" v="943" actId="113"/>
          <ac:spMkLst>
            <pc:docMk/>
            <pc:sldMk cId="1423726946" sldId="275"/>
            <ac:spMk id="3" creationId="{33F5C7B0-FDF0-4AFE-943D-0B3B82F926F1}"/>
          </ac:spMkLst>
        </pc:spChg>
      </pc:sldChg>
      <pc:sldChg chg="addSp delSp modSp new mod">
        <pc:chgData name="Аня Владимирова" userId="2cd6ce4ad4b0d520" providerId="LiveId" clId="{AA6B0DDB-647B-4401-8553-AF84A26A2A2B}" dt="2022-05-31T03:58:50.326" v="1010" actId="1076"/>
        <pc:sldMkLst>
          <pc:docMk/>
          <pc:sldMk cId="842316748" sldId="276"/>
        </pc:sldMkLst>
        <pc:spChg chg="del">
          <ac:chgData name="Аня Владимирова" userId="2cd6ce4ad4b0d520" providerId="LiveId" clId="{AA6B0DDB-647B-4401-8553-AF84A26A2A2B}" dt="2022-05-31T02:55:29.973" v="951" actId="478"/>
          <ac:spMkLst>
            <pc:docMk/>
            <pc:sldMk cId="842316748" sldId="276"/>
            <ac:spMk id="2" creationId="{05E4A512-1CE4-446E-8507-AE27736E4DCE}"/>
          </ac:spMkLst>
        </pc:spChg>
        <pc:spChg chg="mod">
          <ac:chgData name="Аня Владимирова" userId="2cd6ce4ad4b0d520" providerId="LiveId" clId="{AA6B0DDB-647B-4401-8553-AF84A26A2A2B}" dt="2022-05-31T03:58:48.058" v="1009" actId="20577"/>
          <ac:spMkLst>
            <pc:docMk/>
            <pc:sldMk cId="842316748" sldId="276"/>
            <ac:spMk id="3" creationId="{06FE838D-7A8D-4BB3-A8B3-E26FAEAFD2AC}"/>
          </ac:spMkLst>
        </pc:spChg>
        <pc:spChg chg="add del">
          <ac:chgData name="Аня Владимирова" userId="2cd6ce4ad4b0d520" providerId="LiveId" clId="{AA6B0DDB-647B-4401-8553-AF84A26A2A2B}" dt="2022-05-31T03:58:15.734" v="983"/>
          <ac:spMkLst>
            <pc:docMk/>
            <pc:sldMk cId="842316748" sldId="276"/>
            <ac:spMk id="6" creationId="{E91F8653-858A-4781-9186-7FD71C558F90}"/>
          </ac:spMkLst>
        </pc:spChg>
        <pc:picChg chg="add mod">
          <ac:chgData name="Аня Владимирова" userId="2cd6ce4ad4b0d520" providerId="LiveId" clId="{AA6B0DDB-647B-4401-8553-AF84A26A2A2B}" dt="2022-05-31T03:58:50.326" v="1010" actId="1076"/>
          <ac:picMkLst>
            <pc:docMk/>
            <pc:sldMk cId="842316748" sldId="276"/>
            <ac:picMk id="5" creationId="{F8DE9F32-33A3-4B74-BE09-DD1B9853135B}"/>
          </ac:picMkLst>
        </pc:picChg>
      </pc:sldChg>
      <pc:sldChg chg="delSp modSp add mod">
        <pc:chgData name="Аня Владимирова" userId="2cd6ce4ad4b0d520" providerId="LiveId" clId="{AA6B0DDB-647B-4401-8553-AF84A26A2A2B}" dt="2022-05-31T03:59:46.467" v="1017" actId="12"/>
        <pc:sldMkLst>
          <pc:docMk/>
          <pc:sldMk cId="673901478" sldId="277"/>
        </pc:sldMkLst>
        <pc:spChg chg="del">
          <ac:chgData name="Аня Владимирова" userId="2cd6ce4ad4b0d520" providerId="LiveId" clId="{AA6B0DDB-647B-4401-8553-AF84A26A2A2B}" dt="2022-05-31T03:59:23.598" v="1015" actId="478"/>
          <ac:spMkLst>
            <pc:docMk/>
            <pc:sldMk cId="673901478" sldId="277"/>
            <ac:spMk id="2" creationId="{05E4A512-1CE4-446E-8507-AE27736E4DCE}"/>
          </ac:spMkLst>
        </pc:spChg>
        <pc:spChg chg="mod">
          <ac:chgData name="Аня Владимирова" userId="2cd6ce4ad4b0d520" providerId="LiveId" clId="{AA6B0DDB-647B-4401-8553-AF84A26A2A2B}" dt="2022-05-31T03:59:46.467" v="1017" actId="12"/>
          <ac:spMkLst>
            <pc:docMk/>
            <pc:sldMk cId="673901478" sldId="277"/>
            <ac:spMk id="3" creationId="{06FE838D-7A8D-4BB3-A8B3-E26FAEAFD2AC}"/>
          </ac:spMkLst>
        </pc:spChg>
      </pc:sldChg>
      <pc:sldChg chg="addSp modSp add mod">
        <pc:chgData name="Аня Владимирова" userId="2cd6ce4ad4b0d520" providerId="LiveId" clId="{AA6B0DDB-647B-4401-8553-AF84A26A2A2B}" dt="2022-05-31T04:04:48.891" v="1058" actId="1076"/>
        <pc:sldMkLst>
          <pc:docMk/>
          <pc:sldMk cId="798647407" sldId="278"/>
        </pc:sldMkLst>
        <pc:spChg chg="mod">
          <ac:chgData name="Аня Владимирова" userId="2cd6ce4ad4b0d520" providerId="LiveId" clId="{AA6B0DDB-647B-4401-8553-AF84A26A2A2B}" dt="2022-05-31T04:00:39.749" v="1024" actId="1076"/>
          <ac:spMkLst>
            <pc:docMk/>
            <pc:sldMk cId="798647407" sldId="278"/>
            <ac:spMk id="2" creationId="{05E4A512-1CE4-446E-8507-AE27736E4DCE}"/>
          </ac:spMkLst>
        </pc:spChg>
        <pc:spChg chg="mod">
          <ac:chgData name="Аня Владимирова" userId="2cd6ce4ad4b0d520" providerId="LiveId" clId="{AA6B0DDB-647B-4401-8553-AF84A26A2A2B}" dt="2022-05-31T04:04:41.723" v="1056"/>
          <ac:spMkLst>
            <pc:docMk/>
            <pc:sldMk cId="798647407" sldId="278"/>
            <ac:spMk id="3" creationId="{06FE838D-7A8D-4BB3-A8B3-E26FAEAFD2AC}"/>
          </ac:spMkLst>
        </pc:spChg>
        <pc:picChg chg="add mod">
          <ac:chgData name="Аня Владимирова" userId="2cd6ce4ad4b0d520" providerId="LiveId" clId="{AA6B0DDB-647B-4401-8553-AF84A26A2A2B}" dt="2022-05-31T04:04:48.891" v="1058" actId="1076"/>
          <ac:picMkLst>
            <pc:docMk/>
            <pc:sldMk cId="798647407" sldId="278"/>
            <ac:picMk id="5" creationId="{B2BC5E70-377D-496C-9D31-3023B1B4ABBF}"/>
          </ac:picMkLst>
        </pc:picChg>
        <pc:picChg chg="add mod">
          <ac:chgData name="Аня Владимирова" userId="2cd6ce4ad4b0d520" providerId="LiveId" clId="{AA6B0DDB-647B-4401-8553-AF84A26A2A2B}" dt="2022-05-31T04:04:45.045" v="1057" actId="1076"/>
          <ac:picMkLst>
            <pc:docMk/>
            <pc:sldMk cId="798647407" sldId="278"/>
            <ac:picMk id="7" creationId="{2512F7A5-2547-42D6-BF32-7438087EF2AB}"/>
          </ac:picMkLst>
        </pc:picChg>
      </pc:sldChg>
      <pc:sldChg chg="addSp delSp modSp add mod">
        <pc:chgData name="Аня Владимирова" userId="2cd6ce4ad4b0d520" providerId="LiveId" clId="{AA6B0DDB-647B-4401-8553-AF84A26A2A2B}" dt="2022-05-31T04:21:49.564" v="1162" actId="1076"/>
        <pc:sldMkLst>
          <pc:docMk/>
          <pc:sldMk cId="1730502591" sldId="279"/>
        </pc:sldMkLst>
        <pc:spChg chg="del">
          <ac:chgData name="Аня Владимирова" userId="2cd6ce4ad4b0d520" providerId="LiveId" clId="{AA6B0DDB-647B-4401-8553-AF84A26A2A2B}" dt="2022-05-31T04:05:06.818" v="1059" actId="478"/>
          <ac:spMkLst>
            <pc:docMk/>
            <pc:sldMk cId="1730502591" sldId="279"/>
            <ac:spMk id="2" creationId="{05E4A512-1CE4-446E-8507-AE27736E4DCE}"/>
          </ac:spMkLst>
        </pc:spChg>
        <pc:spChg chg="mod">
          <ac:chgData name="Аня Владимирова" userId="2cd6ce4ad4b0d520" providerId="LiveId" clId="{AA6B0DDB-647B-4401-8553-AF84A26A2A2B}" dt="2022-05-31T04:21:47.901" v="1161" actId="20577"/>
          <ac:spMkLst>
            <pc:docMk/>
            <pc:sldMk cId="1730502591" sldId="279"/>
            <ac:spMk id="3" creationId="{06FE838D-7A8D-4BB3-A8B3-E26FAEAFD2AC}"/>
          </ac:spMkLst>
        </pc:spChg>
        <pc:spChg chg="add del">
          <ac:chgData name="Аня Владимирова" userId="2cd6ce4ad4b0d520" providerId="LiveId" clId="{AA6B0DDB-647B-4401-8553-AF84A26A2A2B}" dt="2022-05-31T04:07:53.989" v="1099"/>
          <ac:spMkLst>
            <pc:docMk/>
            <pc:sldMk cId="1730502591" sldId="279"/>
            <ac:spMk id="8" creationId="{86D00EC7-0F42-4437-B02F-AC86650911C2}"/>
          </ac:spMkLst>
        </pc:spChg>
        <pc:picChg chg="add del mod">
          <ac:chgData name="Аня Владимирова" userId="2cd6ce4ad4b0d520" providerId="LiveId" clId="{AA6B0DDB-647B-4401-8553-AF84A26A2A2B}" dt="2022-05-31T04:06:02.135" v="1070" actId="478"/>
          <ac:picMkLst>
            <pc:docMk/>
            <pc:sldMk cId="1730502591" sldId="279"/>
            <ac:picMk id="5" creationId="{61F0D928-F613-4707-89D4-D457BFE4C547}"/>
          </ac:picMkLst>
        </pc:picChg>
        <pc:picChg chg="add del mod">
          <ac:chgData name="Аня Владимирова" userId="2cd6ce4ad4b0d520" providerId="LiveId" clId="{AA6B0DDB-647B-4401-8553-AF84A26A2A2B}" dt="2022-05-31T04:14:07.430" v="1155" actId="478"/>
          <ac:picMkLst>
            <pc:docMk/>
            <pc:sldMk cId="1730502591" sldId="279"/>
            <ac:picMk id="7" creationId="{E640A70D-5169-40B5-B824-B94AC0965991}"/>
          </ac:picMkLst>
        </pc:picChg>
        <pc:picChg chg="add del mod">
          <ac:chgData name="Аня Владимирова" userId="2cd6ce4ad4b0d520" providerId="LiveId" clId="{AA6B0DDB-647B-4401-8553-AF84A26A2A2B}" dt="2022-05-31T04:09:10.578" v="1117" actId="478"/>
          <ac:picMkLst>
            <pc:docMk/>
            <pc:sldMk cId="1730502591" sldId="279"/>
            <ac:picMk id="10" creationId="{2D980DAA-A303-4FF5-995F-965F4FB3406B}"/>
          </ac:picMkLst>
        </pc:picChg>
        <pc:picChg chg="add del mod">
          <ac:chgData name="Аня Владимирова" userId="2cd6ce4ad4b0d520" providerId="LiveId" clId="{AA6B0DDB-647B-4401-8553-AF84A26A2A2B}" dt="2022-05-31T04:14:11.116" v="1157" actId="478"/>
          <ac:picMkLst>
            <pc:docMk/>
            <pc:sldMk cId="1730502591" sldId="279"/>
            <ac:picMk id="12" creationId="{DC2D8D3B-14CE-460B-B42F-0EDF7957B918}"/>
          </ac:picMkLst>
        </pc:picChg>
        <pc:picChg chg="add mod">
          <ac:chgData name="Аня Владимирова" userId="2cd6ce4ad4b0d520" providerId="LiveId" clId="{AA6B0DDB-647B-4401-8553-AF84A26A2A2B}" dt="2022-05-31T04:21:49.564" v="1162" actId="1076"/>
          <ac:picMkLst>
            <pc:docMk/>
            <pc:sldMk cId="1730502591" sldId="279"/>
            <ac:picMk id="14" creationId="{F8A1185B-B561-450B-B3A9-9025AACC1134}"/>
          </ac:picMkLst>
        </pc:picChg>
      </pc:sldChg>
      <pc:sldChg chg="addSp delSp modSp add mod">
        <pc:chgData name="Аня Владимирова" userId="2cd6ce4ad4b0d520" providerId="LiveId" clId="{AA6B0DDB-647B-4401-8553-AF84A26A2A2B}" dt="2022-05-31T04:09:39.461" v="1131" actId="1076"/>
        <pc:sldMkLst>
          <pc:docMk/>
          <pc:sldMk cId="921304326" sldId="280"/>
        </pc:sldMkLst>
        <pc:spChg chg="del">
          <ac:chgData name="Аня Владимирова" userId="2cd6ce4ad4b0d520" providerId="LiveId" clId="{AA6B0DDB-647B-4401-8553-AF84A26A2A2B}" dt="2022-05-31T04:08:58.761" v="1111" actId="478"/>
          <ac:spMkLst>
            <pc:docMk/>
            <pc:sldMk cId="921304326" sldId="280"/>
            <ac:spMk id="2" creationId="{05E4A512-1CE4-446E-8507-AE27736E4DCE}"/>
          </ac:spMkLst>
        </pc:spChg>
        <pc:spChg chg="mod">
          <ac:chgData name="Аня Владимирова" userId="2cd6ce4ad4b0d520" providerId="LiveId" clId="{AA6B0DDB-647B-4401-8553-AF84A26A2A2B}" dt="2022-05-31T04:09:34.883" v="1128"/>
          <ac:spMkLst>
            <pc:docMk/>
            <pc:sldMk cId="921304326" sldId="280"/>
            <ac:spMk id="3" creationId="{06FE838D-7A8D-4BB3-A8B3-E26FAEAFD2AC}"/>
          </ac:spMkLst>
        </pc:spChg>
        <pc:spChg chg="add del">
          <ac:chgData name="Аня Владимирова" userId="2cd6ce4ad4b0d520" providerId="LiveId" clId="{AA6B0DDB-647B-4401-8553-AF84A26A2A2B}" dt="2022-05-31T04:09:33.246" v="1126"/>
          <ac:spMkLst>
            <pc:docMk/>
            <pc:sldMk cId="921304326" sldId="280"/>
            <ac:spMk id="5" creationId="{53E1083D-5FDF-42C5-85BA-9C9242EB8A37}"/>
          </ac:spMkLst>
        </pc:spChg>
        <pc:picChg chg="add mod">
          <ac:chgData name="Аня Владимирова" userId="2cd6ce4ad4b0d520" providerId="LiveId" clId="{AA6B0DDB-647B-4401-8553-AF84A26A2A2B}" dt="2022-05-31T04:09:39.461" v="1131" actId="1076"/>
          <ac:picMkLst>
            <pc:docMk/>
            <pc:sldMk cId="921304326" sldId="280"/>
            <ac:picMk id="4" creationId="{E2931EEF-A303-47FD-9E70-BFAE626572E0}"/>
          </ac:picMkLst>
        </pc:picChg>
      </pc:sldChg>
      <pc:sldChg chg="addSp delSp modSp add mod">
        <pc:chgData name="Аня Владимирова" userId="2cd6ce4ad4b0d520" providerId="LiveId" clId="{AA6B0DDB-647B-4401-8553-AF84A26A2A2B}" dt="2022-05-31T04:12:13.213" v="1152"/>
        <pc:sldMkLst>
          <pc:docMk/>
          <pc:sldMk cId="2772921747" sldId="281"/>
        </pc:sldMkLst>
        <pc:spChg chg="del">
          <ac:chgData name="Аня Владимирова" userId="2cd6ce4ad4b0d520" providerId="LiveId" clId="{AA6B0DDB-647B-4401-8553-AF84A26A2A2B}" dt="2022-05-31T04:11:24.510" v="1139" actId="478"/>
          <ac:spMkLst>
            <pc:docMk/>
            <pc:sldMk cId="2772921747" sldId="281"/>
            <ac:spMk id="2" creationId="{05E4A512-1CE4-446E-8507-AE27736E4DCE}"/>
          </ac:spMkLst>
        </pc:spChg>
        <pc:spChg chg="mod">
          <ac:chgData name="Аня Владимирова" userId="2cd6ce4ad4b0d520" providerId="LiveId" clId="{AA6B0DDB-647B-4401-8553-AF84A26A2A2B}" dt="2022-05-31T04:12:13.213" v="1152"/>
          <ac:spMkLst>
            <pc:docMk/>
            <pc:sldMk cId="2772921747" sldId="281"/>
            <ac:spMk id="3" creationId="{06FE838D-7A8D-4BB3-A8B3-E26FAEAFD2AC}"/>
          </ac:spMkLst>
        </pc:spChg>
        <pc:picChg chg="add mod">
          <ac:chgData name="Аня Владимирова" userId="2cd6ce4ad4b0d520" providerId="LiveId" clId="{AA6B0DDB-647B-4401-8553-AF84A26A2A2B}" dt="2022-05-31T04:12:10.664" v="1146" actId="1076"/>
          <ac:picMkLst>
            <pc:docMk/>
            <pc:sldMk cId="2772921747" sldId="281"/>
            <ac:picMk id="5" creationId="{3333AA55-AFDA-496B-83F2-CA5C68F6A200}"/>
          </ac:picMkLst>
        </pc:picChg>
      </pc:sldChg>
      <pc:sldChg chg="addSp delSp modSp add del mod">
        <pc:chgData name="Аня Владимирова" userId="2cd6ce4ad4b0d520" providerId="LiveId" clId="{AA6B0DDB-647B-4401-8553-AF84A26A2A2B}" dt="2022-05-31T04:22:10.213" v="1164" actId="47"/>
        <pc:sldMkLst>
          <pc:docMk/>
          <pc:sldMk cId="3936630667" sldId="282"/>
        </pc:sldMkLst>
        <pc:spChg chg="del mod">
          <ac:chgData name="Аня Владимирова" userId="2cd6ce4ad4b0d520" providerId="LiveId" clId="{AA6B0DDB-647B-4401-8553-AF84A26A2A2B}" dt="2022-05-31T04:21:57.644" v="1163" actId="478"/>
          <ac:spMkLst>
            <pc:docMk/>
            <pc:sldMk cId="3936630667" sldId="282"/>
            <ac:spMk id="2" creationId="{05E4A512-1CE4-446E-8507-AE27736E4DCE}"/>
          </ac:spMkLst>
        </pc:spChg>
        <pc:spChg chg="add mod">
          <ac:chgData name="Аня Владимирова" userId="2cd6ce4ad4b0d520" providerId="LiveId" clId="{AA6B0DDB-647B-4401-8553-AF84A26A2A2B}" dt="2022-05-31T04:21:57.644" v="1163" actId="478"/>
          <ac:spMkLst>
            <pc:docMk/>
            <pc:sldMk cId="3936630667" sldId="282"/>
            <ac:spMk id="5" creationId="{BE2B9389-D742-4380-9131-BEA4DA95B523}"/>
          </ac:spMkLst>
        </pc:spChg>
      </pc:sldChg>
      <pc:sldChg chg="add del">
        <pc:chgData name="Аня Владимирова" userId="2cd6ce4ad4b0d520" providerId="LiveId" clId="{AA6B0DDB-647B-4401-8553-AF84A26A2A2B}" dt="2022-05-31T04:22:11.259" v="1165" actId="47"/>
        <pc:sldMkLst>
          <pc:docMk/>
          <pc:sldMk cId="3130855125" sldId="283"/>
        </pc:sldMkLst>
      </pc:sldChg>
      <pc:sldMasterChg chg="addSldLayout">
        <pc:chgData name="Аня Владимирова" userId="2cd6ce4ad4b0d520" providerId="LiveId" clId="{AA6B0DDB-647B-4401-8553-AF84A26A2A2B}" dt="2022-05-30T07:23:52.853" v="0" actId="680"/>
        <pc:sldMasterMkLst>
          <pc:docMk/>
          <pc:sldMasterMk cId="984032468" sldId="2147483648"/>
        </pc:sldMasterMkLst>
        <pc:sldLayoutChg chg="add">
          <pc:chgData name="Аня Владимирова" userId="2cd6ce4ad4b0d520" providerId="LiveId" clId="{AA6B0DDB-647B-4401-8553-AF84A26A2A2B}" dt="2022-05-30T07:23:52.853" v="0" actId="680"/>
          <pc:sldLayoutMkLst>
            <pc:docMk/>
            <pc:sldMasterMk cId="984032468" sldId="2147483648"/>
            <pc:sldLayoutMk cId="46401438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4AED2-FB9A-44B7-AD62-8015238B4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B20626-D75F-44C9-8E89-5B8CECFA1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640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0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Learn/Getting_started_with_the_web/CSS_basic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4616BCA-8E66-4182-A0D9-9EAD43299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9640" y="3532170"/>
            <a:ext cx="9144000" cy="1795498"/>
          </a:xfrm>
        </p:spPr>
        <p:txBody>
          <a:bodyPr/>
          <a:lstStyle/>
          <a:p>
            <a:pPr algn="l"/>
            <a:r>
              <a:rPr lang="ru-RU" b="1" dirty="0">
                <a:effectLst/>
              </a:rPr>
              <a:t>Основы </a:t>
            </a:r>
            <a:r>
              <a:rPr lang="en-US" b="1" dirty="0">
                <a:effectLst/>
              </a:rPr>
              <a:t>JavaScript</a:t>
            </a:r>
            <a:br>
              <a:rPr lang="en-US" b="1" dirty="0">
                <a:effectLst/>
              </a:rPr>
            </a:br>
            <a:br>
              <a:rPr lang="en-US" b="0" i="0" u="sng" dirty="0">
                <a:solidFill>
                  <a:srgbClr val="1B1B1B"/>
                </a:solidFill>
                <a:effectLst/>
                <a:latin typeface="Inter"/>
                <a:hlinkClick r:id="rId2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40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C9454-1E91-4A43-B4AB-A4E2BD20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613" y="390417"/>
            <a:ext cx="9144000" cy="920875"/>
          </a:xfrm>
        </p:spPr>
        <p:txBody>
          <a:bodyPr/>
          <a:lstStyle/>
          <a:p>
            <a:pPr algn="l"/>
            <a:r>
              <a:rPr lang="ru-RU" dirty="0"/>
              <a:t>Операторы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DBBED9A-1231-4F99-93CC-5333BB389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4743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это математический символ, который производит результат, основанный на двух значениях (или переменных). В приведённой ниже таблице вы можете увидеть некоторые из наиболее простых операторов, наряду с некоторыми примерами, которые опробуете в JavaScript</a:t>
            </a:r>
            <a:r>
              <a:rPr lang="en-US" dirty="0"/>
              <a:t>.</a:t>
            </a:r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64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8E5DEA-19F4-4FD9-8D99-9D10A8AD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100" y="503434"/>
            <a:ext cx="7940137" cy="60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9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58B8C8-ADD5-4682-86C3-E46A2311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77" y="418366"/>
            <a:ext cx="5937199" cy="5797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3156BD-ED59-460E-A15C-574C8EB5F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61" y="4552317"/>
            <a:ext cx="5775339" cy="166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0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3EA7B-8C2D-4BE8-B75A-BEAD26E03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611"/>
            <a:ext cx="9144000" cy="818134"/>
          </a:xfrm>
        </p:spPr>
        <p:txBody>
          <a:bodyPr/>
          <a:lstStyle/>
          <a:p>
            <a:pPr algn="l"/>
            <a:r>
              <a:rPr lang="ru-RU" dirty="0"/>
              <a:t>Условия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2A0DD5-1F49-49BF-AD0D-6035A06A0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807" y="1428108"/>
            <a:ext cx="9144000" cy="5429892"/>
          </a:xfrm>
        </p:spPr>
        <p:txBody>
          <a:bodyPr/>
          <a:lstStyle/>
          <a:p>
            <a:pPr algn="l"/>
            <a:r>
              <a:rPr lang="ru-RU" sz="2000" dirty="0"/>
              <a:t>это конструкции в коде, которые позволяют проверить истинность или ложность выражения и выполнить другой код в зависимости от полученного результата. Самая распространённая форма условия — инструкция </a:t>
            </a:r>
            <a:r>
              <a:rPr lang="ru-RU" sz="2000" dirty="0" err="1"/>
              <a:t>if</a:t>
            </a:r>
            <a:r>
              <a:rPr lang="ru-RU" sz="2000" dirty="0"/>
              <a:t> ... </a:t>
            </a:r>
            <a:r>
              <a:rPr lang="ru-RU" sz="2000" dirty="0" err="1"/>
              <a:t>else</a:t>
            </a:r>
            <a:r>
              <a:rPr lang="ru-RU" sz="2000" dirty="0"/>
              <a:t>. Например</a:t>
            </a:r>
            <a:r>
              <a:rPr lang="ru-RU" dirty="0"/>
              <a:t>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ru-RU" sz="2000" dirty="0"/>
              <a:t>Выражение внутри </a:t>
            </a:r>
            <a:r>
              <a:rPr lang="ru-RU" sz="2000" dirty="0" err="1"/>
              <a:t>if</a:t>
            </a:r>
            <a:r>
              <a:rPr lang="ru-RU" sz="2000" dirty="0"/>
              <a:t> ( ... ) — это проверка, которая использует тождественный оператор (как описано выше), чтобы сравнить переменную </a:t>
            </a:r>
            <a:r>
              <a:rPr lang="ru-RU" sz="2000" dirty="0" err="1"/>
              <a:t>iceCream</a:t>
            </a:r>
            <a:r>
              <a:rPr lang="ru-RU" sz="2000" dirty="0"/>
              <a:t> со строкой </a:t>
            </a:r>
            <a:r>
              <a:rPr lang="ru-RU" sz="2000" dirty="0" err="1"/>
              <a:t>chocolate</a:t>
            </a:r>
            <a:r>
              <a:rPr lang="ru-RU" sz="2000" dirty="0"/>
              <a:t> и увидеть равны ли они. Если это сравнение возвращает </a:t>
            </a:r>
            <a:r>
              <a:rPr lang="ru-RU" sz="2000" dirty="0" err="1"/>
              <a:t>true</a:t>
            </a:r>
            <a:r>
              <a:rPr lang="ru-RU" sz="2000" dirty="0"/>
              <a:t>, выполнится первый блок кода. Если нет, этот код пропустится и выполнится второй блок кода, после инструкции </a:t>
            </a:r>
            <a:r>
              <a:rPr lang="ru-RU" sz="2000" dirty="0" err="1"/>
              <a:t>else</a:t>
            </a:r>
            <a:r>
              <a:rPr lang="ru-RU" sz="20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ABC7C4-1630-4B6E-A857-0BE09894B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38313"/>
            <a:ext cx="5072009" cy="176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4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3EA7B-8C2D-4BE8-B75A-BEAD26E03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2885"/>
            <a:ext cx="9144000" cy="890052"/>
          </a:xfrm>
        </p:spPr>
        <p:txBody>
          <a:bodyPr/>
          <a:lstStyle/>
          <a:p>
            <a:pPr algn="l"/>
            <a:r>
              <a:rPr lang="ru-RU" dirty="0"/>
              <a:t>Функции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2A0DD5-1F49-49BF-AD0D-6035A06A0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72936"/>
            <a:ext cx="9144000" cy="3723045"/>
          </a:xfrm>
        </p:spPr>
        <p:txBody>
          <a:bodyPr/>
          <a:lstStyle/>
          <a:p>
            <a:pPr algn="l"/>
            <a:r>
              <a:rPr lang="ru-RU" sz="2000" dirty="0"/>
              <a:t>способ упаковки функциональности, которую вы хотите использовать повторно. Всякий раз, когда вам нужна определённая процедура, вы можете просто вызвать функцию по её имени, а не переписывать весь код каждый раз. Вы уже видели некоторые функции, описанные выше, например: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ru-RU" sz="2000" dirty="0"/>
              <a:t>Эти функции, </a:t>
            </a:r>
            <a:r>
              <a:rPr lang="ru-RU" sz="2000" dirty="0" err="1"/>
              <a:t>document.querySelector</a:t>
            </a:r>
            <a:r>
              <a:rPr lang="ru-RU" sz="2000" dirty="0"/>
              <a:t> и </a:t>
            </a:r>
            <a:r>
              <a:rPr lang="ru-RU" sz="2000" dirty="0" err="1"/>
              <a:t>alert</a:t>
            </a:r>
            <a:r>
              <a:rPr lang="ru-RU" sz="2000" dirty="0"/>
              <a:t>, встроены в браузер для того, чтобы вы использовали их всякий раз, когда вам это необходимо.</a:t>
            </a:r>
            <a:endParaRPr lang="en-US" sz="2000" dirty="0"/>
          </a:p>
          <a:p>
            <a:pPr algn="l"/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534724-2DFA-4977-8D60-17D12934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739" y="2673051"/>
            <a:ext cx="4895286" cy="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1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2A0DD5-1F49-49BF-AD0D-6035A06A0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935" y="283484"/>
            <a:ext cx="9144000" cy="5737171"/>
          </a:xfrm>
        </p:spPr>
        <p:txBody>
          <a:bodyPr/>
          <a:lstStyle/>
          <a:p>
            <a:pPr algn="l"/>
            <a:r>
              <a:rPr lang="ru-RU" dirty="0"/>
              <a:t>Если вы видите что-то, что выглядит как имя переменной, но имеет после него скобки — (), скорее всего, это функция. Функции часто принимают аргументы — биты данных, которые им необходимы для выполнения своей работы. Они находятся в скобках, и разделяются запятыми, если присутствует более одного аргумента.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Например, функция </a:t>
            </a:r>
            <a:r>
              <a:rPr lang="ru-RU" dirty="0" err="1"/>
              <a:t>alert</a:t>
            </a:r>
            <a:r>
              <a:rPr lang="ru-RU" dirty="0"/>
              <a:t>() вызывает всплывающий блок, появляющийся в окне браузера, но мы должны дать ему строку в качестве аргумента, чтобы сказать функции, что писать во всплывающем блоке.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Хорошая новость заключается в том, что вы можете определить свои собственные функции — в следующем примере мы напишем простую функцию, которая принимает два числа в качестве аргументов и умножает их:</a:t>
            </a:r>
          </a:p>
        </p:txBody>
      </p:sp>
    </p:spTree>
    <p:extLst>
      <p:ext uri="{BB962C8B-B14F-4D97-AF65-F5344CB8AC3E}">
        <p14:creationId xmlns:p14="http://schemas.microsoft.com/office/powerpoint/2010/main" val="140963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2A0DD5-1F49-49BF-AD0D-6035A06A0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468" y="247052"/>
            <a:ext cx="9144000" cy="6363895"/>
          </a:xfrm>
        </p:spPr>
        <p:txBody>
          <a:bodyPr/>
          <a:lstStyle/>
          <a:p>
            <a:pPr algn="l"/>
            <a:r>
              <a:rPr lang="ru-RU" sz="2000" dirty="0"/>
              <a:t>Сначала мы объявляем ключевое слово </a:t>
            </a:r>
            <a:r>
              <a:rPr lang="en-US" sz="2000" dirty="0"/>
              <a:t>function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dirty="0"/>
              <a:t>в скобках указываем аргументы(параметры) с которыми будет работать наша функция. Затем в теле функции мы объявляем переменную и записываем в нее результат умножения двух чисел.</a:t>
            </a:r>
          </a:p>
          <a:p>
            <a:pPr algn="l"/>
            <a:r>
              <a:rPr lang="ru-RU" sz="2000" dirty="0"/>
              <a:t>Инструкция </a:t>
            </a:r>
            <a:r>
              <a:rPr lang="ru-RU" sz="2000" dirty="0" err="1"/>
              <a:t>return</a:t>
            </a:r>
            <a:r>
              <a:rPr lang="ru-RU" sz="2000" dirty="0"/>
              <a:t> сообщает браузеру, что нужно вернуть переменную </a:t>
            </a:r>
            <a:r>
              <a:rPr lang="ru-RU" sz="2000" dirty="0" err="1"/>
              <a:t>result</a:t>
            </a:r>
            <a:r>
              <a:rPr lang="ru-RU" sz="2000" dirty="0"/>
              <a:t> из функции, которую можно будет использовать. Это необходимо потому, что переменные, определённые внутри функций, доступны только внутри этих функций. Это называется областью видимости. Различают две области видимости</a:t>
            </a:r>
            <a:r>
              <a:rPr lang="en-US" sz="2000" dirty="0"/>
              <a:t>:</a:t>
            </a:r>
            <a:r>
              <a:rPr lang="ru-RU" sz="2000" dirty="0"/>
              <a:t> локальную и глобальную.</a:t>
            </a:r>
          </a:p>
          <a:p>
            <a:pPr algn="l"/>
            <a:endParaRPr lang="ru-RU" sz="2000" dirty="0"/>
          </a:p>
          <a:p>
            <a:pPr algn="l"/>
            <a:endParaRPr lang="ru-RU" sz="2000" dirty="0"/>
          </a:p>
          <a:p>
            <a:pPr algn="l"/>
            <a:endParaRPr lang="ru-RU" sz="2000" dirty="0"/>
          </a:p>
          <a:p>
            <a:pPr algn="l"/>
            <a:endParaRPr lang="ru-RU" sz="2000" dirty="0"/>
          </a:p>
          <a:p>
            <a:pPr algn="l"/>
            <a:r>
              <a:rPr lang="ru-RU" sz="2000" dirty="0"/>
              <a:t>Выводим в результат в консоль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93CD3-0D33-4339-9ED6-F17299850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68" y="2946595"/>
            <a:ext cx="3488144" cy="13584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FACBA2-DC08-402C-90E4-B69F95D9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68" y="4979685"/>
            <a:ext cx="3488144" cy="149645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BA0C06-AFF3-4819-8F24-130CB32B0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605" y="4979685"/>
            <a:ext cx="3007440" cy="14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3EA7B-8C2D-4BE8-B75A-BEAD26E03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9120"/>
            <a:ext cx="9144000" cy="828408"/>
          </a:xfrm>
        </p:spPr>
        <p:txBody>
          <a:bodyPr/>
          <a:lstStyle/>
          <a:p>
            <a:pPr algn="l"/>
            <a:r>
              <a:rPr lang="ru-RU" dirty="0"/>
              <a:t>Циклы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2A0DD5-1F49-49BF-AD0D-6035A06A0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742" y="1506109"/>
            <a:ext cx="9144000" cy="4124129"/>
          </a:xfrm>
        </p:spPr>
        <p:txBody>
          <a:bodyPr/>
          <a:lstStyle/>
          <a:p>
            <a:pPr algn="l"/>
            <a:r>
              <a:rPr lang="ru-RU" dirty="0"/>
              <a:t>Циклы – это простой способ для многократного выполнения одних и тех же действий (кода).</a:t>
            </a:r>
          </a:p>
          <a:p>
            <a:pPr algn="l"/>
            <a:r>
              <a:rPr lang="ru-RU" dirty="0"/>
              <a:t>При этом однократное выполнения кода в цикле называется итерацией.</a:t>
            </a:r>
            <a:endParaRPr lang="en-US" dirty="0"/>
          </a:p>
          <a:p>
            <a:pPr algn="l"/>
            <a:r>
              <a:rPr lang="ru-RU" b="1" dirty="0"/>
              <a:t>Цикл </a:t>
            </a:r>
            <a:r>
              <a:rPr lang="ru-RU" b="1" dirty="0" err="1"/>
              <a:t>for</a:t>
            </a:r>
            <a:endParaRPr lang="ru-RU" b="1" dirty="0"/>
          </a:p>
          <a:p>
            <a:pPr algn="l"/>
            <a:r>
              <a:rPr lang="ru-RU" dirty="0"/>
              <a:t>Данный цикл в основном используется когда известно точное количество повторений. Этот цикл ещё называют циклом со счётчиком.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6E3711-A471-4C88-B2DB-BDB5CF0E6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42" y="4657618"/>
            <a:ext cx="5303529" cy="9726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DEB505-A7F3-4969-A505-4BE2C033A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357" y="4518558"/>
            <a:ext cx="3815201" cy="11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68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3EA7B-8C2D-4BE8-B75A-BEAD26E03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612"/>
            <a:ext cx="9144000" cy="982520"/>
          </a:xfrm>
        </p:spPr>
        <p:txBody>
          <a:bodyPr/>
          <a:lstStyle/>
          <a:p>
            <a:pPr algn="l"/>
            <a:r>
              <a:rPr lang="ru-RU" dirty="0"/>
              <a:t>События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2A0DD5-1F49-49BF-AD0D-6035A06A0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7206"/>
            <a:ext cx="9144000" cy="2783350"/>
          </a:xfrm>
        </p:spPr>
        <p:txBody>
          <a:bodyPr/>
          <a:lstStyle/>
          <a:p>
            <a:pPr algn="l"/>
            <a:r>
              <a:rPr lang="ru-RU" dirty="0"/>
              <a:t>Для создания действительной интерактивности на веб-сайте вам необходимы события. События — это структура, которая следит за тем, что происходит в браузере, а затем позволяет вам запускать код в ответ на это. Наиболее очевидным является событие клика, которое вызывается браузером, когда мы щёлкаем по чему-то мышью. Для демонстрации этого события введите следующую команду в вашу консоль, а затем щёлкните по текущей веб-странице: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DB1922-3799-4518-83FD-01A3D8D0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4422630"/>
            <a:ext cx="5098139" cy="7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07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2A0DD5-1F49-49BF-AD0D-6035A06A0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467" y="530065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Существуют множество способов прикрепить событие к элементу. Здесь мы выбираем &lt;</a:t>
            </a:r>
            <a:r>
              <a:rPr lang="ru-RU" dirty="0" err="1"/>
              <a:t>html</a:t>
            </a:r>
            <a:r>
              <a:rPr lang="ru-RU" dirty="0"/>
              <a:t>&gt; элемент и устанавливаем ему обработчик свойства </a:t>
            </a:r>
            <a:r>
              <a:rPr lang="ru-RU" dirty="0" err="1"/>
              <a:t>onclick</a:t>
            </a:r>
            <a:r>
              <a:rPr lang="ru-RU" dirty="0"/>
              <a:t> (</a:t>
            </a:r>
            <a:r>
              <a:rPr lang="ru-RU" dirty="0" err="1"/>
              <a:t>en</a:t>
            </a:r>
            <a:r>
              <a:rPr lang="ru-RU" dirty="0"/>
              <a:t>-US) анонимной функцией (т.е. безымянной) которая содержит код, который мы хотим запустить для события клика.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E35F9F-CDEB-488F-9864-90CE21DF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47" y="2501231"/>
            <a:ext cx="3575234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3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C9454-1E91-4A43-B4AB-A4E2BD20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227" y="441788"/>
            <a:ext cx="9144000" cy="807860"/>
          </a:xfrm>
        </p:spPr>
        <p:txBody>
          <a:bodyPr/>
          <a:lstStyle/>
          <a:p>
            <a:pPr algn="l"/>
            <a:r>
              <a:rPr lang="ru-RU" sz="4400" dirty="0"/>
              <a:t>Что такое JavaScript на самом деле?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C417F8-7B88-40D1-B029-764CDC9B3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227" y="1526658"/>
            <a:ext cx="9144000" cy="2274780"/>
          </a:xfrm>
        </p:spPr>
        <p:txBody>
          <a:bodyPr/>
          <a:lstStyle/>
          <a:p>
            <a:pPr algn="l"/>
            <a:r>
              <a:rPr lang="ru-RU" dirty="0"/>
              <a:t>JavaScript – это язык программирования, который добавляет интерактивность на ваш веб-сайт (например: игры, отклик при нажатии кнопок или при вводе данных в формы, динамические стили, анимация). </a:t>
            </a:r>
          </a:p>
        </p:txBody>
      </p:sp>
    </p:spTree>
    <p:extLst>
      <p:ext uri="{BB962C8B-B14F-4D97-AF65-F5344CB8AC3E}">
        <p14:creationId xmlns:p14="http://schemas.microsoft.com/office/powerpoint/2010/main" val="1289058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0B8EF-6B01-4927-8760-41358FB57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10" y="513707"/>
            <a:ext cx="9144000" cy="612651"/>
          </a:xfrm>
        </p:spPr>
        <p:txBody>
          <a:bodyPr/>
          <a:lstStyle/>
          <a:p>
            <a:pPr algn="l"/>
            <a:r>
              <a:rPr lang="ru-RU" sz="4400" dirty="0"/>
              <a:t>Прокачаем пример нашего веб-сайта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F5C7B0-FDF0-4AFE-943D-0B3B82F92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710" y="1547598"/>
            <a:ext cx="9144000" cy="5140878"/>
          </a:xfrm>
        </p:spPr>
        <p:txBody>
          <a:bodyPr/>
          <a:lstStyle/>
          <a:p>
            <a:pPr algn="l"/>
            <a:r>
              <a:rPr lang="ru-RU" dirty="0"/>
              <a:t>Теперь, когда мы прошли некоторые основы JavaScript, давайте добавим несколько крутых несложных функций в пример нашего сайта, чтобы дать вам некоторое представление о принципах работы.</a:t>
            </a:r>
          </a:p>
          <a:p>
            <a:pPr algn="l"/>
            <a:endParaRPr lang="ru-RU" dirty="0"/>
          </a:p>
          <a:p>
            <a:pPr algn="l"/>
            <a:r>
              <a:rPr lang="ru-RU" b="1" dirty="0"/>
              <a:t>Добавление смены изображения</a:t>
            </a:r>
          </a:p>
          <a:p>
            <a:pPr algn="l"/>
            <a:r>
              <a:rPr lang="ru-RU" dirty="0"/>
              <a:t>Мы добавим ещё одно изображение на наш сайт и добавим некоторый простой JavaScript для переключения между двумя изображениями, когда по ним щёлкнули.</a:t>
            </a:r>
          </a:p>
          <a:p>
            <a:pPr algn="l"/>
            <a:endParaRPr lang="ru-RU" b="1" dirty="0"/>
          </a:p>
          <a:p>
            <a:pPr algn="l"/>
            <a:endParaRPr lang="ru-RU" b="1" dirty="0"/>
          </a:p>
          <a:p>
            <a:pPr algn="l"/>
            <a:endParaRPr lang="ru-RU" b="1" dirty="0"/>
          </a:p>
          <a:p>
            <a:pPr algn="l"/>
            <a:endParaRPr lang="ru-RU" b="1" dirty="0"/>
          </a:p>
          <a:p>
            <a:pPr algn="l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23726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FE838D-7A8D-4BB3-A8B3-E26FAEAFD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9758" y="225220"/>
            <a:ext cx="9144000" cy="640755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В первую очередь найдите другое изображение, которые вы хотели бы показать на вашем сайте. Убедитесь что оно такого же размера, как ваше первое изображение или максимально близкое к нему.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Сохраните изображение в вашу папку </a:t>
            </a:r>
            <a:r>
              <a:rPr lang="ru-RU" sz="2000" dirty="0" err="1"/>
              <a:t>images</a:t>
            </a:r>
            <a:r>
              <a:rPr lang="ru-RU" sz="2000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Переименуйте это изображение в firefox2.png.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Перейдите в ваш файл main.js и введите следующий JavaScript. (Если ваш "</a:t>
            </a:r>
            <a:r>
              <a:rPr lang="ru-RU" sz="2000" dirty="0" err="1"/>
              <a:t>hello</a:t>
            </a:r>
            <a:r>
              <a:rPr lang="ru-RU" sz="2000" dirty="0"/>
              <a:t> </a:t>
            </a:r>
            <a:r>
              <a:rPr lang="ru-RU" sz="2000" dirty="0" err="1"/>
              <a:t>world</a:t>
            </a:r>
            <a:r>
              <a:rPr lang="ru-RU" sz="2000" dirty="0"/>
              <a:t>" JavaScript по-прежнему существует, удалите его.)</a:t>
            </a: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algn="l"/>
            <a:r>
              <a:rPr lang="en-US" sz="2000" dirty="0"/>
              <a:t>5.  </a:t>
            </a:r>
            <a:r>
              <a:rPr lang="ru-RU" sz="2000" dirty="0"/>
              <a:t>Сохраните все файлы и загрузите index.html в браузере. Теперь, когда вы щёлкните по изображению, оно должно измениться на другое!</a:t>
            </a: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DE9F32-33A3-4B74-BE09-DD1B98531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38" y="2816216"/>
            <a:ext cx="6225128" cy="26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16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FE838D-7A8D-4BB3-A8B3-E26FAEAFD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050"/>
            <a:ext cx="9144000" cy="5685800"/>
          </a:xfrm>
        </p:spPr>
        <p:txBody>
          <a:bodyPr/>
          <a:lstStyle/>
          <a:p>
            <a:pPr algn="l"/>
            <a:r>
              <a:rPr lang="ru-RU" dirty="0"/>
              <a:t>Итак, мы сохраняем ссылку на наш элемент &lt;</a:t>
            </a:r>
            <a:r>
              <a:rPr lang="ru-RU" dirty="0" err="1"/>
              <a:t>img</a:t>
            </a:r>
            <a:r>
              <a:rPr lang="ru-RU" dirty="0"/>
              <a:t>&gt; в переменной </a:t>
            </a:r>
            <a:r>
              <a:rPr lang="ru-RU" dirty="0" err="1"/>
              <a:t>myImage</a:t>
            </a:r>
            <a:r>
              <a:rPr lang="ru-RU" dirty="0"/>
              <a:t>. Далее, мы создаём этой переменной обработчик события </a:t>
            </a:r>
            <a:r>
              <a:rPr lang="ru-RU" dirty="0" err="1"/>
              <a:t>onclick</a:t>
            </a:r>
            <a:r>
              <a:rPr lang="ru-RU" dirty="0"/>
              <a:t> с анонимной функцией. Теперь, каждый раз, когда на этот элемент изображения щёлкнут:</a:t>
            </a:r>
          </a:p>
          <a:p>
            <a:pPr algn="l"/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Мы получаем значение из атрибута </a:t>
            </a:r>
            <a:r>
              <a:rPr lang="ru-RU" dirty="0" err="1"/>
              <a:t>src</a:t>
            </a:r>
            <a:r>
              <a:rPr lang="ru-RU" dirty="0"/>
              <a:t> изображения.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Мы используем условие для проверки значения </a:t>
            </a:r>
            <a:r>
              <a:rPr lang="ru-RU" dirty="0" err="1"/>
              <a:t>src</a:t>
            </a:r>
            <a:r>
              <a:rPr lang="ru-RU" dirty="0"/>
              <a:t>, равен ли путь к исходному изображению: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Если это так, мы меняем значение </a:t>
            </a:r>
            <a:r>
              <a:rPr lang="ru-RU" dirty="0" err="1"/>
              <a:t>src</a:t>
            </a:r>
            <a:r>
              <a:rPr lang="ru-RU" dirty="0"/>
              <a:t> на путь ко 2-му изображению, заставляя другое изображение загружаться внутри элемента &lt;</a:t>
            </a:r>
            <a:r>
              <a:rPr lang="ru-RU" dirty="0" err="1"/>
              <a:t>image</a:t>
            </a:r>
            <a:r>
              <a:rPr lang="ru-RU" dirty="0"/>
              <a:t>&gt;.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Если это не так (значит, оно должно было уже измениться), мы меняем значение </a:t>
            </a:r>
            <a:r>
              <a:rPr lang="ru-RU" dirty="0" err="1"/>
              <a:t>src</a:t>
            </a:r>
            <a:r>
              <a:rPr lang="ru-RU" dirty="0"/>
              <a:t>, возвращаясь к первоначальному пути изображения, каким он был изначально.</a:t>
            </a:r>
          </a:p>
        </p:txBody>
      </p:sp>
    </p:spTree>
    <p:extLst>
      <p:ext uri="{BB962C8B-B14F-4D97-AF65-F5344CB8AC3E}">
        <p14:creationId xmlns:p14="http://schemas.microsoft.com/office/powerpoint/2010/main" val="67390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4A512-1CE4-446E-8507-AE27736E4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09" y="410966"/>
            <a:ext cx="11524181" cy="715392"/>
          </a:xfrm>
        </p:spPr>
        <p:txBody>
          <a:bodyPr/>
          <a:lstStyle/>
          <a:p>
            <a:r>
              <a:rPr lang="ru-RU" sz="3600" dirty="0"/>
              <a:t>Добавление персонального приветственного сообщения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FE838D-7A8D-4BB3-A8B3-E26FAEAFD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502" y="1372545"/>
            <a:ext cx="10126895" cy="5161819"/>
          </a:xfrm>
        </p:spPr>
        <p:txBody>
          <a:bodyPr/>
          <a:lstStyle/>
          <a:p>
            <a:pPr algn="l"/>
            <a:r>
              <a:rPr lang="ru-RU" sz="2000" dirty="0"/>
              <a:t>Далее мы добавим немного другого кода, чтобы изменить заголовок страницы на персонализированное приветственное сообщение, когда пользователь впервые зайдёт на сайт. Это приветственное сообщение будет сохраняться, когда пользователь покинет сайт, а позже вернётся - мы сохраним его с помощью Web Storage API. Мы также включим возможность изменить пользователя и, следовательно, приветственное сообщение, в любое время, когда это будет необходимо.</a:t>
            </a: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В index.html, добавьте следующую строку перед элементом &lt;</a:t>
            </a:r>
            <a:r>
              <a:rPr lang="ru-RU" sz="2000" dirty="0" err="1"/>
              <a:t>script</a:t>
            </a:r>
            <a:r>
              <a:rPr lang="ru-RU" sz="2000" dirty="0"/>
              <a:t>&gt;:</a:t>
            </a: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В main.js, добавьте следующий код в конец файла, точно так, как написано - он захватит ссылки на новую кнопку и заголовок, и сохранит их в переменные:</a:t>
            </a: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ru-RU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Теперь добавьте следующую функцию для установки персонализированного приветствия - она ничего не будет делать, но мы будем использовать её позже: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BC5E70-377D-496C-9D31-3023B1B4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776" y="2940159"/>
            <a:ext cx="2546310" cy="5365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12F7A5-2547-42D6-BF32-7438087EF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00" y="4378331"/>
            <a:ext cx="6704800" cy="88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47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FE838D-7A8D-4BB3-A8B3-E26FAEAFD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483"/>
            <a:ext cx="9144000" cy="6652517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ru-RU" sz="2000" dirty="0"/>
          </a:p>
          <a:p>
            <a:endParaRPr lang="en-US" sz="2000" dirty="0"/>
          </a:p>
          <a:p>
            <a:pPr algn="l"/>
            <a:r>
              <a:rPr lang="ru-RU" sz="2000" dirty="0"/>
              <a:t>Эта функция содержит функцию </a:t>
            </a:r>
            <a:r>
              <a:rPr lang="ru-RU" sz="2000" dirty="0" err="1"/>
              <a:t>prompt</a:t>
            </a:r>
            <a:r>
              <a:rPr lang="ru-RU" sz="2000" dirty="0"/>
              <a:t>(), которая вызывает диалоговое окно, немного похожее на </a:t>
            </a:r>
            <a:r>
              <a:rPr lang="ru-RU" sz="2000" dirty="0" err="1"/>
              <a:t>alert</a:t>
            </a:r>
            <a:r>
              <a:rPr lang="ru-RU" sz="2000" dirty="0"/>
              <a:t>() кроме того, что </a:t>
            </a:r>
            <a:r>
              <a:rPr lang="ru-RU" sz="2000" dirty="0" err="1"/>
              <a:t>prompt</a:t>
            </a:r>
            <a:r>
              <a:rPr lang="ru-RU" sz="2000" dirty="0"/>
              <a:t>() просит пользователя ввести некоторые данные, и сохраняет эти данные в переменной, после того как пользователь нажимает OK. В данном случае, мы просим пользователя ввести его имя. Далее, мы вызываем API под названием </a:t>
            </a:r>
            <a:r>
              <a:rPr lang="ru-RU" sz="2000" dirty="0" err="1"/>
              <a:t>localStorage</a:t>
            </a:r>
            <a:r>
              <a:rPr lang="ru-RU" sz="2000" dirty="0"/>
              <a:t>, который позволяет нам хранить данные в браузере и извлекать их позднее. Мы используем функцию </a:t>
            </a:r>
            <a:r>
              <a:rPr lang="ru-RU" sz="2000" dirty="0" err="1"/>
              <a:t>setItem</a:t>
            </a:r>
            <a:r>
              <a:rPr lang="ru-RU" sz="2000" dirty="0"/>
              <a:t>() из </a:t>
            </a:r>
            <a:r>
              <a:rPr lang="ru-RU" sz="2000" dirty="0" err="1"/>
              <a:t>localStorage</a:t>
            </a:r>
            <a:r>
              <a:rPr lang="ru-RU" sz="2000" dirty="0"/>
              <a:t> для создания и хранения данных в свойстве под названием '</a:t>
            </a:r>
            <a:r>
              <a:rPr lang="ru-RU" sz="2000" dirty="0" err="1"/>
              <a:t>name</a:t>
            </a:r>
            <a:r>
              <a:rPr lang="ru-RU" sz="2000" dirty="0"/>
              <a:t>', и устанавливаем это значение в переменную </a:t>
            </a:r>
            <a:r>
              <a:rPr lang="ru-RU" sz="2000" dirty="0" err="1"/>
              <a:t>myName</a:t>
            </a:r>
            <a:r>
              <a:rPr lang="ru-RU" sz="2000" dirty="0"/>
              <a:t>, которая содержит имя введённое пользователем. В конце мы устанавливаем </a:t>
            </a:r>
            <a:r>
              <a:rPr lang="ru-RU" sz="2000" dirty="0" err="1"/>
              <a:t>textContent</a:t>
            </a:r>
            <a:r>
              <a:rPr lang="ru-RU" sz="2000" dirty="0"/>
              <a:t> заголовку в виде строки и имени пользователя.</a:t>
            </a:r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8A1185B-B561-450B-B3A9-9025AACC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85" y="544530"/>
            <a:ext cx="7608523" cy="175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02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FE838D-7A8D-4BB3-A8B3-E26FAEAFD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598" y="406774"/>
            <a:ext cx="9144000" cy="6250879"/>
          </a:xfrm>
        </p:spPr>
        <p:txBody>
          <a:bodyPr/>
          <a:lstStyle/>
          <a:p>
            <a:pPr algn="l"/>
            <a:r>
              <a:rPr lang="en-US" sz="2400" dirty="0"/>
              <a:t>4.</a:t>
            </a:r>
            <a:r>
              <a:rPr lang="ru-RU" sz="2400" dirty="0"/>
              <a:t> Затем добавьте блок </a:t>
            </a:r>
            <a:r>
              <a:rPr lang="ru-RU" sz="2400" dirty="0" err="1"/>
              <a:t>if</a:t>
            </a:r>
            <a:r>
              <a:rPr lang="ru-RU" sz="2400" dirty="0"/>
              <a:t> ... </a:t>
            </a:r>
            <a:r>
              <a:rPr lang="ru-RU" sz="2400" dirty="0" err="1"/>
              <a:t>else</a:t>
            </a:r>
            <a:r>
              <a:rPr lang="ru-RU" sz="2400" dirty="0"/>
              <a:t> - мы могли бы назвать это кодом инициализации, поскольку он структурирует приложение при его первой загрузке:</a:t>
            </a:r>
            <a:endParaRPr lang="en-US" sz="2400" dirty="0"/>
          </a:p>
          <a:p>
            <a:pPr algn="l"/>
            <a:endParaRPr lang="en-US" dirty="0"/>
          </a:p>
          <a:p>
            <a:pPr algn="l"/>
            <a:endParaRPr lang="en-US" sz="2400" dirty="0"/>
          </a:p>
          <a:p>
            <a:pPr algn="l"/>
            <a:endParaRPr lang="en-US" dirty="0"/>
          </a:p>
          <a:p>
            <a:pPr algn="l"/>
            <a:endParaRPr lang="en-US" sz="2400" dirty="0"/>
          </a:p>
          <a:p>
            <a:pPr algn="l"/>
            <a:endParaRPr lang="ru-RU" sz="2400" dirty="0"/>
          </a:p>
          <a:p>
            <a:pPr algn="l"/>
            <a:r>
              <a:rPr lang="ru-RU" dirty="0"/>
              <a:t>Этот блок сначала использует оператор отрицания (логическое НЕ, представленное в виде !) чтобы проверить, существуют ли данные в пункте </a:t>
            </a:r>
            <a:r>
              <a:rPr lang="ru-RU" dirty="0" err="1"/>
              <a:t>name</a:t>
            </a:r>
            <a:r>
              <a:rPr lang="ru-RU" dirty="0"/>
              <a:t>. Если нет, то функция </a:t>
            </a:r>
            <a:r>
              <a:rPr lang="ru-RU" dirty="0" err="1"/>
              <a:t>setUserName</a:t>
            </a:r>
            <a:r>
              <a:rPr lang="ru-RU" dirty="0"/>
              <a:t>() запускается для их создания. Если данные существуют (то есть, пользователь установил его во время предыдущего посещения), мы извлекаем сохранённое имя, с помощью </a:t>
            </a:r>
            <a:r>
              <a:rPr lang="ru-RU" dirty="0" err="1"/>
              <a:t>getItem</a:t>
            </a:r>
            <a:r>
              <a:rPr lang="ru-RU" dirty="0"/>
              <a:t>() и устанавливаем </a:t>
            </a:r>
            <a:r>
              <a:rPr lang="ru-RU" dirty="0" err="1"/>
              <a:t>textContent</a:t>
            </a:r>
            <a:r>
              <a:rPr lang="ru-RU" dirty="0"/>
              <a:t> заголовку в виде строки плюс имя пользователя, так же, как мы делали внутри </a:t>
            </a:r>
            <a:r>
              <a:rPr lang="ru-RU" dirty="0" err="1"/>
              <a:t>setUserName</a:t>
            </a:r>
            <a:r>
              <a:rPr lang="ru-RU" dirty="0"/>
              <a:t>().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931EEF-A303-47FD-9E70-BFAE6265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053" y="1654139"/>
            <a:ext cx="7169651" cy="18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04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FE838D-7A8D-4BB3-A8B3-E26FAEAFD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598" y="560888"/>
            <a:ext cx="9144000" cy="6127588"/>
          </a:xfrm>
        </p:spPr>
        <p:txBody>
          <a:bodyPr/>
          <a:lstStyle/>
          <a:p>
            <a:pPr algn="l"/>
            <a:r>
              <a:rPr lang="en-US" dirty="0"/>
              <a:t>5.</a:t>
            </a:r>
            <a:r>
              <a:rPr lang="ru-RU" dirty="0"/>
              <a:t> Наконец, установите обработчик события </a:t>
            </a:r>
            <a:r>
              <a:rPr lang="ru-RU" dirty="0" err="1"/>
              <a:t>onclick</a:t>
            </a:r>
            <a:r>
              <a:rPr lang="ru-RU" dirty="0"/>
              <a:t> на кнопку. При нажатии кнопки запускается функция </a:t>
            </a:r>
            <a:r>
              <a:rPr lang="ru-RU" dirty="0" err="1"/>
              <a:t>setUserName</a:t>
            </a:r>
            <a:r>
              <a:rPr lang="ru-RU" dirty="0"/>
              <a:t>(). Это позволяет пользователю установить новое имя, всякий раз, когда он захочет, нажатием кнопки: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Теперь, когда вы впервые заходите на сайт, он попросит вас указать имя пользователя, а затем предоставит вам персональное сообщение. Вы можете изменить имя в любое время, нажав на кнопку. В качестве дополнительного бонуса, поскольку имя хранится внутри </a:t>
            </a:r>
            <a:r>
              <a:rPr lang="ru-RU" b="0" i="0" dirty="0" err="1">
                <a:solidFill>
                  <a:srgbClr val="1B1B1B"/>
                </a:solidFill>
                <a:effectLst/>
                <a:latin typeface="Inter"/>
              </a:rPr>
              <a:t>localStorage</a:t>
            </a:r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, оно сохраняется после закрытия сайта, сохраняя при этом персонализированное сообщение при следующем открытии сайта!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33AA55-AFDA-496B-83F2-CA5C68F6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84" y="2200401"/>
            <a:ext cx="3784251" cy="114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2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C417F8-7B88-40D1-B029-764CDC9B3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887" y="622532"/>
            <a:ext cx="9144000" cy="6235467"/>
          </a:xfrm>
        </p:spPr>
        <p:txBody>
          <a:bodyPr/>
          <a:lstStyle/>
          <a:p>
            <a:pPr algn="l"/>
            <a:r>
              <a:rPr lang="ru-RU" sz="2000" dirty="0"/>
              <a:t>JavaScript ("JS" для краткости) — это полноценный динамический язык программирования, который применяется к HTML документу, и может обеспечить динамическую интерактивность на веб-сайтах. </a:t>
            </a:r>
          </a:p>
          <a:p>
            <a:pPr algn="l"/>
            <a:r>
              <a:rPr lang="ru-RU" sz="2000" dirty="0"/>
              <a:t>JavaScript сам по себе довольно компактный, но очень гибкий. Разработчиками написано большое количество инструментов поверх основного языка JavaScript, которые разблокируют огромное количество дополнительных функций с очень небольшим усилием. К ним относятся:</a:t>
            </a:r>
          </a:p>
          <a:p>
            <a:pPr algn="l"/>
            <a:endParaRPr lang="ru-RU" sz="2000" dirty="0"/>
          </a:p>
          <a:p>
            <a:pPr marL="342900" indent="-342900" algn="l">
              <a:buFont typeface="+mj-lt"/>
              <a:buAutoNum type="arabicPeriod"/>
            </a:pPr>
            <a:r>
              <a:rPr lang="ru-RU" sz="2000" dirty="0"/>
              <a:t>Программные интерфейсы приложения (API), встроенные в браузеры, обеспечивающие различные функциональные возможности, такие как динамическое создание HTML и установку CSS стилей, захват и манипуляция видеопотоком, работа с веб-камерой пользователя или генерация 3D графики и аудио </a:t>
            </a:r>
            <a:r>
              <a:rPr lang="ru-RU" sz="2000" dirty="0" err="1"/>
              <a:t>сэмплов</a:t>
            </a:r>
            <a:r>
              <a:rPr lang="ru-RU" sz="2000" dirty="0"/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2000" dirty="0"/>
              <a:t>Сторонние API позволяют разработчикам внедрять функциональность в свои сайты от других разработчиков, таких как </a:t>
            </a:r>
            <a:r>
              <a:rPr lang="ru-RU" sz="2000" dirty="0" err="1"/>
              <a:t>Twitter</a:t>
            </a:r>
            <a:r>
              <a:rPr lang="ru-RU" sz="2000" dirty="0"/>
              <a:t> или Facebook.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2000" dirty="0"/>
              <a:t>Также вы можете применить к вашему HTML сторонние фреймворки и библиотеки, что позволит вам ускорить создание сайтов и приложений.</a:t>
            </a:r>
          </a:p>
          <a:p>
            <a:pPr algn="l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14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C9454-1E91-4A43-B4AB-A4E2BD20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420" y="175407"/>
            <a:ext cx="9144000" cy="961972"/>
          </a:xfrm>
        </p:spPr>
        <p:txBody>
          <a:bodyPr/>
          <a:lstStyle/>
          <a:p>
            <a:pPr algn="l"/>
            <a:r>
              <a:rPr lang="ru-RU" dirty="0"/>
              <a:t>Пример "</a:t>
            </a:r>
            <a:r>
              <a:rPr lang="en-US" dirty="0"/>
              <a:t>hello world"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C417F8-7B88-40D1-B029-764CDC9B3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162" y="1213295"/>
            <a:ext cx="9144000" cy="5644705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Для начала перейдите на ваш тестовый сайт и создайте папку с именем '</a:t>
            </a:r>
            <a:r>
              <a:rPr lang="ru-RU" sz="2000" dirty="0" err="1"/>
              <a:t>scripts</a:t>
            </a:r>
            <a:r>
              <a:rPr lang="ru-RU" sz="2000" dirty="0"/>
              <a:t>’</a:t>
            </a:r>
            <a:r>
              <a:rPr lang="en-US" sz="2000" dirty="0"/>
              <a:t>(</a:t>
            </a:r>
            <a:r>
              <a:rPr lang="ru-RU" sz="2000" dirty="0"/>
              <a:t>если не сделали этого ранее</a:t>
            </a:r>
            <a:r>
              <a:rPr lang="en-US" sz="2000" dirty="0"/>
              <a:t>, </a:t>
            </a:r>
            <a:r>
              <a:rPr lang="ru-RU" sz="2000" dirty="0"/>
              <a:t>без кавычек). Затем, в новой папке скриптов, которую вы только что создали, создайте новый файл с именем main.js. Сохраните его в вашей папке </a:t>
            </a:r>
            <a:r>
              <a:rPr lang="ru-RU" sz="2000" dirty="0" err="1"/>
              <a:t>scripts</a:t>
            </a:r>
            <a:r>
              <a:rPr lang="ru-RU" sz="2000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Далее перейдите в ваш index.html файл и введите следующий элемент на новой строке прямо перед закрывающим тегом &lt;/</a:t>
            </a:r>
            <a:r>
              <a:rPr lang="ru-RU" sz="2000" dirty="0" err="1"/>
              <a:t>body</a:t>
            </a:r>
            <a:r>
              <a:rPr lang="ru-RU" sz="2000" dirty="0"/>
              <a:t>&gt;:</a:t>
            </a: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324000" indent="-324000" algn="l">
              <a:buFont typeface="+mj-lt"/>
              <a:buAutoNum type="arabicPeriod"/>
            </a:pPr>
            <a:r>
              <a:rPr lang="ru-RU" sz="2000" dirty="0"/>
              <a:t>В основном этот код выполняет ту же работу, что и элемент &lt;</a:t>
            </a:r>
            <a:r>
              <a:rPr lang="ru-RU" sz="2000" dirty="0" err="1"/>
              <a:t>link</a:t>
            </a:r>
            <a:r>
              <a:rPr lang="ru-RU" sz="2000" dirty="0"/>
              <a:t>&gt; для CSS — добавляет JavaScript на страницу, позволяя ему взаимодействовать с HTML (и CSS, и чем-нибудь ещё на странице).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Теперь добавьте следующий код в файл main.js:</a:t>
            </a: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ru-RU" sz="2000" dirty="0"/>
              <a:t>Теперь убедитесь, что HTML и JavaScript файлы сохранены, и загрузите index.html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FD8C49-CB19-4108-B188-31233ADF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15" y="5226633"/>
            <a:ext cx="5351313" cy="8361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63A48C-D960-4774-BD19-E872D5A89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515" y="3198290"/>
            <a:ext cx="4560751" cy="6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8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C9454-1E91-4A43-B4AB-A4E2BD20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357" y="441789"/>
            <a:ext cx="9144000" cy="800576"/>
          </a:xfrm>
        </p:spPr>
        <p:txBody>
          <a:bodyPr/>
          <a:lstStyle/>
          <a:p>
            <a:pPr algn="l"/>
            <a:r>
              <a:rPr lang="ru-RU" sz="4400" b="0" i="0" dirty="0">
                <a:solidFill>
                  <a:srgbClr val="1B1B1B"/>
                </a:solidFill>
                <a:effectLst/>
                <a:latin typeface="+mn-lt"/>
              </a:rPr>
              <a:t>Вы должны увидеть</a:t>
            </a:r>
            <a:endParaRPr lang="ru-RU" sz="4400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573E4D-4E16-4776-8FDE-0D605573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41" y="1417025"/>
            <a:ext cx="5335278" cy="26858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7CC84B-97D6-4A7C-945F-E9E1E137E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41" y="4452195"/>
            <a:ext cx="8153511" cy="213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C9454-1E91-4A43-B4AB-A4E2BD20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872" y="339046"/>
            <a:ext cx="9144000" cy="1033891"/>
          </a:xfrm>
        </p:spPr>
        <p:txBody>
          <a:bodyPr/>
          <a:lstStyle/>
          <a:p>
            <a:pPr algn="l"/>
            <a:r>
              <a:rPr lang="ru-RU" sz="4800" dirty="0"/>
              <a:t>Что произошло?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C417F8-7B88-40D1-B029-764CDC9B3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872" y="1567754"/>
            <a:ext cx="9144000" cy="4165225"/>
          </a:xfrm>
        </p:spPr>
        <p:txBody>
          <a:bodyPr/>
          <a:lstStyle/>
          <a:p>
            <a:pPr algn="l"/>
            <a:r>
              <a:rPr lang="ru-RU" dirty="0"/>
              <a:t>Итак, ваш заголовок текста был изменён на "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!" с помощью JavaScript. Мы сделали это с помощью вызова функции </a:t>
            </a:r>
            <a:r>
              <a:rPr lang="ru-RU" dirty="0" err="1"/>
              <a:t>querySelector</a:t>
            </a:r>
            <a:r>
              <a:rPr lang="ru-RU" dirty="0"/>
              <a:t>(), захватив ссылку на наш заголовок и сохранив её в переменной, названной </a:t>
            </a:r>
            <a:r>
              <a:rPr lang="ru-RU" dirty="0" err="1"/>
              <a:t>myHeading</a:t>
            </a:r>
            <a:r>
              <a:rPr lang="ru-RU" dirty="0"/>
              <a:t>. Это очень похоже на то, что мы делали в CSS с помощью селекторов. Если вы хотите что-то сделать с элементом, то для начала вам нужно его выбрать.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После этого, вы устанавливаете значение переменной </a:t>
            </a:r>
            <a:r>
              <a:rPr lang="ru-RU" dirty="0" err="1"/>
              <a:t>myHeading</a:t>
            </a:r>
            <a:r>
              <a:rPr lang="ru-RU" dirty="0"/>
              <a:t> в </a:t>
            </a:r>
            <a:r>
              <a:rPr lang="ru-RU" dirty="0" err="1"/>
              <a:t>textContent</a:t>
            </a:r>
            <a:r>
              <a:rPr lang="ru-RU" dirty="0"/>
              <a:t> свойство (которое представляет собой контент заголовка) "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!".</a:t>
            </a:r>
          </a:p>
        </p:txBody>
      </p:sp>
    </p:spTree>
    <p:extLst>
      <p:ext uri="{BB962C8B-B14F-4D97-AF65-F5344CB8AC3E}">
        <p14:creationId xmlns:p14="http://schemas.microsoft.com/office/powerpoint/2010/main" val="44089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C9454-1E91-4A43-B4AB-A4E2BD20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7131"/>
            <a:ext cx="9144000" cy="1003069"/>
          </a:xfrm>
        </p:spPr>
        <p:txBody>
          <a:bodyPr/>
          <a:lstStyle/>
          <a:p>
            <a:pPr algn="l"/>
            <a:r>
              <a:rPr lang="ru-RU" dirty="0"/>
              <a:t>Переменные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C417F8-7B88-40D1-B029-764CDC9B3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290" y="1600200"/>
            <a:ext cx="9144000" cy="4780052"/>
          </a:xfrm>
        </p:spPr>
        <p:txBody>
          <a:bodyPr/>
          <a:lstStyle/>
          <a:p>
            <a:pPr algn="l"/>
            <a:r>
              <a:rPr lang="ru-RU" dirty="0"/>
              <a:t>Переменные — это контейнеры, внутри которых вы можете хранить значения. Вы начинаете с того, что объявляете переменную с помощью ключевого слова </a:t>
            </a:r>
            <a:r>
              <a:rPr lang="ru-RU" dirty="0" err="1"/>
              <a:t>var</a:t>
            </a:r>
            <a:r>
              <a:rPr lang="ru-RU" dirty="0"/>
              <a:t> (не рекомендуется, продолжайте читать, чтобы получить объяснения) или </a:t>
            </a:r>
            <a:r>
              <a:rPr lang="ru-RU" dirty="0" err="1"/>
              <a:t>let</a:t>
            </a:r>
            <a:r>
              <a:rPr lang="ru-RU" dirty="0"/>
              <a:t>, за которым следует любое имя, которым вы захотите её назвать:</a:t>
            </a: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После объявления переменной вы можете присвоить ей значение: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95D05F-C60E-45FB-B71F-748AED6D4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19" y="3678148"/>
            <a:ext cx="6035195" cy="9616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0FE0A2-A8AE-4003-A7F2-D0E588AC5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528" y="3764552"/>
            <a:ext cx="3295609" cy="7888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3C79EAE-0534-46B8-9646-F55C7ACD9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419" y="5517674"/>
            <a:ext cx="2539986" cy="66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5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C9454-1E91-4A43-B4AB-A4E2BD20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694" y="482884"/>
            <a:ext cx="9144000" cy="664021"/>
          </a:xfrm>
        </p:spPr>
        <p:txBody>
          <a:bodyPr/>
          <a:lstStyle/>
          <a:p>
            <a:pPr algn="l"/>
            <a:r>
              <a:rPr lang="ru-RU" sz="3600" dirty="0"/>
              <a:t>Переменные имеют разные типы данных: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781056-DBE9-4DF2-96F4-2304F530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006" y="1146905"/>
            <a:ext cx="6099799" cy="54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2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C9454-1E91-4A43-B4AB-A4E2BD20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9599"/>
            <a:ext cx="9144000" cy="910601"/>
          </a:xfrm>
        </p:spPr>
        <p:txBody>
          <a:bodyPr/>
          <a:lstStyle/>
          <a:p>
            <a:pPr algn="l"/>
            <a:r>
              <a:rPr lang="ru-RU" dirty="0"/>
              <a:t>Комментарии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C417F8-7B88-40D1-B029-764CDC9B3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9619"/>
            <a:ext cx="9144000" cy="4508781"/>
          </a:xfrm>
        </p:spPr>
        <p:txBody>
          <a:bodyPr/>
          <a:lstStyle/>
          <a:p>
            <a:pPr algn="l"/>
            <a:r>
              <a:rPr lang="ru-RU" dirty="0"/>
              <a:t>Комментарии - это, по сути, короткие фрагменты текста, которые могут быть добавлены в код, и которые игнорируются браузером. Вы можете поместить комментарии в JavaScript-код, так же как вы делали это в CSS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HTML</a:t>
            </a:r>
            <a:r>
              <a:rPr lang="ru-RU" dirty="0"/>
              <a:t>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Если ваш комментарий не содержит переноса строк, то зачастую легче поставить две косые черты, как тут: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4CEA99-A236-4C30-8EC9-DFA9C2122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62" y="5673074"/>
            <a:ext cx="2952529" cy="9906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046475-F076-454F-A98F-771521737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162" y="3152023"/>
            <a:ext cx="4454838" cy="14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643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1885</Words>
  <Application>Microsoft Office PowerPoint</Application>
  <PresentationFormat>Широкоэкранный</PresentationFormat>
  <Paragraphs>130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Inter</vt:lpstr>
      <vt:lpstr>Тема Office</vt:lpstr>
      <vt:lpstr>Основы JavaScript  </vt:lpstr>
      <vt:lpstr>Что такое JavaScript на самом деле?</vt:lpstr>
      <vt:lpstr>Презентация PowerPoint</vt:lpstr>
      <vt:lpstr>Пример "hello world"</vt:lpstr>
      <vt:lpstr>Вы должны увидеть</vt:lpstr>
      <vt:lpstr>Что произошло?</vt:lpstr>
      <vt:lpstr>Переменные</vt:lpstr>
      <vt:lpstr>Переменные имеют разные типы данных:</vt:lpstr>
      <vt:lpstr>Комментарии</vt:lpstr>
      <vt:lpstr>Операторы</vt:lpstr>
      <vt:lpstr>Презентация PowerPoint</vt:lpstr>
      <vt:lpstr>Презентация PowerPoint</vt:lpstr>
      <vt:lpstr>Условия</vt:lpstr>
      <vt:lpstr>Функции</vt:lpstr>
      <vt:lpstr>Презентация PowerPoint</vt:lpstr>
      <vt:lpstr>Презентация PowerPoint</vt:lpstr>
      <vt:lpstr>Циклы</vt:lpstr>
      <vt:lpstr>События</vt:lpstr>
      <vt:lpstr>Презентация PowerPoint</vt:lpstr>
      <vt:lpstr>Прокачаем пример нашего веб-сайта</vt:lpstr>
      <vt:lpstr>Презентация PowerPoint</vt:lpstr>
      <vt:lpstr>Презентация PowerPoint</vt:lpstr>
      <vt:lpstr>Добавление персонального приветственного сообщения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JavaScript  </dc:title>
  <dc:creator>Аня Владимирова</dc:creator>
  <cp:lastModifiedBy>Аня Владимирова</cp:lastModifiedBy>
  <cp:revision>8</cp:revision>
  <dcterms:created xsi:type="dcterms:W3CDTF">2022-05-30T07:23:43Z</dcterms:created>
  <dcterms:modified xsi:type="dcterms:W3CDTF">2022-05-31T07:11:20Z</dcterms:modified>
</cp:coreProperties>
</file>