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я Владимирова" userId="2cd6ce4ad4b0d520" providerId="LiveId" clId="{4AB518FD-AB23-4799-B79B-093A7B32AF58}"/>
    <pc:docChg chg="undo custSel modSld">
      <pc:chgData name="Аня Владимирова" userId="2cd6ce4ad4b0d520" providerId="LiveId" clId="{4AB518FD-AB23-4799-B79B-093A7B32AF58}" dt="2022-05-31T07:55:36.325" v="56" actId="1076"/>
      <pc:docMkLst>
        <pc:docMk/>
      </pc:docMkLst>
      <pc:sldChg chg="addSp delSp modSp mod">
        <pc:chgData name="Аня Владимирова" userId="2cd6ce4ad4b0d520" providerId="LiveId" clId="{4AB518FD-AB23-4799-B79B-093A7B32AF58}" dt="2022-05-31T07:55:33.487" v="54" actId="22"/>
        <pc:sldMkLst>
          <pc:docMk/>
          <pc:sldMk cId="515707536" sldId="266"/>
        </pc:sldMkLst>
        <pc:spChg chg="mod">
          <ac:chgData name="Аня Владимирова" userId="2cd6ce4ad4b0d520" providerId="LiveId" clId="{4AB518FD-AB23-4799-B79B-093A7B32AF58}" dt="2022-05-31T07:55:02.861" v="50" actId="20577"/>
          <ac:spMkLst>
            <pc:docMk/>
            <pc:sldMk cId="515707536" sldId="266"/>
            <ac:spMk id="3" creationId="{9C81E491-DE61-4824-ACE3-1DA91BF34C7F}"/>
          </ac:spMkLst>
        </pc:spChg>
        <pc:picChg chg="add mod">
          <ac:chgData name="Аня Владимирова" userId="2cd6ce4ad4b0d520" providerId="LiveId" clId="{4AB518FD-AB23-4799-B79B-093A7B32AF58}" dt="2022-05-31T07:53:22.316" v="6" actId="1076"/>
          <ac:picMkLst>
            <pc:docMk/>
            <pc:sldMk cId="515707536" sldId="266"/>
            <ac:picMk id="5" creationId="{A3C2462E-D031-411F-834F-81A56F452925}"/>
          </ac:picMkLst>
        </pc:picChg>
        <pc:picChg chg="add mod">
          <ac:chgData name="Аня Владимирова" userId="2cd6ce4ad4b0d520" providerId="LiveId" clId="{4AB518FD-AB23-4799-B79B-093A7B32AF58}" dt="2022-05-31T07:53:22.908" v="7" actId="1076"/>
          <ac:picMkLst>
            <pc:docMk/>
            <pc:sldMk cId="515707536" sldId="266"/>
            <ac:picMk id="7" creationId="{7A199FB3-1E6A-4E2F-ABE0-713588F28FC4}"/>
          </ac:picMkLst>
        </pc:picChg>
        <pc:picChg chg="add mod">
          <ac:chgData name="Аня Владимирова" userId="2cd6ce4ad4b0d520" providerId="LiveId" clId="{4AB518FD-AB23-4799-B79B-093A7B32AF58}" dt="2022-05-31T07:54:53.867" v="17" actId="1076"/>
          <ac:picMkLst>
            <pc:docMk/>
            <pc:sldMk cId="515707536" sldId="266"/>
            <ac:picMk id="9" creationId="{F2236BBC-CE27-483A-8D85-ACA78076F5B3}"/>
          </ac:picMkLst>
        </pc:picChg>
        <pc:picChg chg="add mod">
          <ac:chgData name="Аня Владимирова" userId="2cd6ce4ad4b0d520" providerId="LiveId" clId="{4AB518FD-AB23-4799-B79B-093A7B32AF58}" dt="2022-05-31T07:54:51.100" v="15" actId="1076"/>
          <ac:picMkLst>
            <pc:docMk/>
            <pc:sldMk cId="515707536" sldId="266"/>
            <ac:picMk id="11" creationId="{D6993920-177C-4C22-872E-4EC2338ED0A0}"/>
          </ac:picMkLst>
        </pc:picChg>
        <pc:picChg chg="add mod">
          <ac:chgData name="Аня Владимирова" userId="2cd6ce4ad4b0d520" providerId="LiveId" clId="{4AB518FD-AB23-4799-B79B-093A7B32AF58}" dt="2022-05-31T07:55:14.996" v="52" actId="1076"/>
          <ac:picMkLst>
            <pc:docMk/>
            <pc:sldMk cId="515707536" sldId="266"/>
            <ac:picMk id="13" creationId="{10AEFB73-707B-4AEA-8EC4-4E386CF76EEC}"/>
          </ac:picMkLst>
        </pc:picChg>
        <pc:picChg chg="add del">
          <ac:chgData name="Аня Владимирова" userId="2cd6ce4ad4b0d520" providerId="LiveId" clId="{4AB518FD-AB23-4799-B79B-093A7B32AF58}" dt="2022-05-31T07:55:33.487" v="54" actId="22"/>
          <ac:picMkLst>
            <pc:docMk/>
            <pc:sldMk cId="515707536" sldId="266"/>
            <ac:picMk id="15" creationId="{1CA16EAF-D4DA-4D04-88BF-58F78FA659C8}"/>
          </ac:picMkLst>
        </pc:picChg>
      </pc:sldChg>
      <pc:sldChg chg="addSp modSp mod">
        <pc:chgData name="Аня Владимирова" userId="2cd6ce4ad4b0d520" providerId="LiveId" clId="{4AB518FD-AB23-4799-B79B-093A7B32AF58}" dt="2022-05-31T07:55:36.325" v="56" actId="1076"/>
        <pc:sldMkLst>
          <pc:docMk/>
          <pc:sldMk cId="2097134674" sldId="267"/>
        </pc:sldMkLst>
        <pc:picChg chg="add mod">
          <ac:chgData name="Аня Владимирова" userId="2cd6ce4ad4b0d520" providerId="LiveId" clId="{4AB518FD-AB23-4799-B79B-093A7B32AF58}" dt="2022-05-31T07:55:36.325" v="56" actId="1076"/>
          <ac:picMkLst>
            <pc:docMk/>
            <pc:sldMk cId="2097134674" sldId="267"/>
            <ac:picMk id="5" creationId="{6FB196B9-6B51-4349-A85E-70B82A7E34C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33E5C-7F66-42B4-9D98-8CCE2F071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B75975-785B-40AC-9B89-7910920BB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E32018-E6B2-4FEC-A61B-E27904CC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5681-699C-4ED3-AC2C-6DDD14A02F8B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1C9C66-CB16-49A9-9543-AA806DCE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0F51E5-EC57-4113-B8F5-53423712D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32C-C2AC-484C-A090-7CC436FF7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53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FCE6CE-3E7D-4A70-A48A-9FC7DA1B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DBE846-5460-4E3F-AFBB-01AE2C41F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AB6A96-4CC7-4069-8080-ABCF9F4A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5681-699C-4ED3-AC2C-6DDD14A02F8B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E26969-191C-4957-9CAB-3127B6BC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598DED-F0ED-401E-99F0-DB089CCE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32C-C2AC-484C-A090-7CC436FF7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99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C47B4F1-FEC9-4A2C-B66C-BBF02668C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C8D5DE-3339-42F4-8536-229E2BE74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87F6B9-8C8D-431F-9B80-B613C08C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5681-699C-4ED3-AC2C-6DDD14A02F8B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A818E4-DF4A-45DB-9BCF-DCCBA297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A09F7A-29E4-453C-821C-DB42E69B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32C-C2AC-484C-A090-7CC436FF7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64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B8522B-3CA9-4829-B671-9AC6B356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B7366A-187A-45AD-A0D5-2A9AAD1B4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935761-C1A1-4A44-AA10-C521E1B8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5681-699C-4ED3-AC2C-6DDD14A02F8B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84EB67-DA21-4DFD-A170-185D0252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BBE082-C030-4DBF-899F-C0F0CD4F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32C-C2AC-484C-A090-7CC436FF7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49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861B7-CED2-4684-B8F1-A166C0FD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55AC4E-167D-4A3D-B2FC-480724234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402DBF-DF6D-493E-BE50-276BD59A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5681-699C-4ED3-AC2C-6DDD14A02F8B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1DCA4B-8F52-488B-A582-3C5FE0F2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F1FF53-D416-4121-9649-0CB468B3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32C-C2AC-484C-A090-7CC436FF7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18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044D5A-17EC-4D97-8D54-A616675E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C1CE30-367C-42A7-8CF4-7902C39AB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25ED34-CE9E-4A82-98ED-A0B40B833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88BEE0-07EF-452C-9541-A53F72E8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5681-699C-4ED3-AC2C-6DDD14A02F8B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D2BFAA-D83E-4F98-B928-6A703686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5A68DD-0551-4C7C-A90A-4B3F86C9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32C-C2AC-484C-A090-7CC436FF7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39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A57399-7AFE-47EA-9D3A-DA743FD22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AB3B04-E987-44AB-AC66-72EC8274B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AE1BC6-7B2B-42B6-9578-CFC8B5111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2256AE1-B214-4F7C-8808-4A7C47204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0D66BD3-6F20-4ABE-861F-AB040FA74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6A604C-E7B3-423F-BA75-6ACE12A0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5681-699C-4ED3-AC2C-6DDD14A02F8B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249BFDA-F6B1-4EAD-87C5-3DE210D7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C4150FA-5584-4C70-AE42-9BF388C2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32C-C2AC-484C-A090-7CC436FF7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04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027B-8637-4777-B3A9-F23FF2F3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27390F4-3363-4272-B164-A79527B06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5681-699C-4ED3-AC2C-6DDD14A02F8B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6493EB-F556-4C2B-9C1F-4BCC42C6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36717C-C048-4986-A0D9-97F2B630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32C-C2AC-484C-A090-7CC436FF7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02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B95E5E6-A5F6-40A8-94F5-007B3FA6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5681-699C-4ED3-AC2C-6DDD14A02F8B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1AC112E-8BEB-4732-B776-45945C8E4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ED1465-CFF0-45C1-A96F-718BB7FC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32C-C2AC-484C-A090-7CC436FF7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8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E23D6-D395-4B01-B7AB-F85A447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A4B49E-BA60-41AF-BA23-B8EE42106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826C0D-D751-45E8-8A5C-EAD78B0D2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3460BA-1E71-4A91-98FF-B2E60909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5681-699C-4ED3-AC2C-6DDD14A02F8B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5858E3-50F2-4B9C-9823-209AD19D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36FE98-F418-4A1F-B65C-BCE90B1B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32C-C2AC-484C-A090-7CC436FF7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25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BAE5EE-FAF2-475F-9A27-53C61CD71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7974F0-A170-450A-A0EA-6C6B9A867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7135A0-B924-4C7D-932E-B2926C6FE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2EB3C7-09EE-40C9-993A-F372451D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5681-699C-4ED3-AC2C-6DDD14A02F8B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8D4ED0-94A9-41E7-A3CB-D1D42731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FC1087-177A-4414-B35B-C28A32A3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32C-C2AC-484C-A090-7CC436FF7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96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EB2B55-C4A1-4D75-ACD7-4307F9C1D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C9FB32-354A-44F8-A11F-D97794F87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B1F592-4938-4ED8-87B3-2A2BD7E4F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25681-699C-4ED3-AC2C-6DDD14A02F8B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10B77E-4CC0-42D4-8BE9-0076F6C1E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C5AC16-EA2A-4BB3-A2DA-FCE4ED796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F732C-C2AC-484C-A090-7CC436FF7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AB60F-521B-4E67-8C2A-8997382AC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384261-AA0F-4363-8CBC-28A6F82BE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765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240D03-A3C9-4ECE-8B2F-ADD25888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ваших файлов на </a:t>
            </a:r>
            <a:r>
              <a:rPr lang="ru-RU" dirty="0" err="1"/>
              <a:t>GitHub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81E491-DE61-4824-ACE3-1DA91BF34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Здесь у нас будет использоваться командная строка чтобы отправить наш репозиторий на </a:t>
            </a:r>
            <a:r>
              <a:rPr lang="ru-RU" dirty="0" err="1"/>
              <a:t>GitHub</a:t>
            </a:r>
            <a:r>
              <a:rPr lang="ru-RU" dirty="0"/>
              <a:t>. Командная строка - это окно где вы вводите команды для быстрого выполнения таких вещей, как создание файла или запуск программы, без использования пользовательского интерфейса. Командная строка выглядит примерно так: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294546-1E73-4BFD-A975-61D8ABEF2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089" y="4359165"/>
            <a:ext cx="5289822" cy="213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2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240D03-A3C9-4ECE-8B2F-ADD25888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81E491-DE61-4824-ACE3-1DA91BF34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Git Bash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  <a:hlinkClick r:id="rId2"/>
              </a:rPr>
              <a:t>https://git-scm.com/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endParaRPr lang="en-US" dirty="0">
              <a:solidFill>
                <a:srgbClr val="202124"/>
              </a:solidFill>
              <a:latin typeface="Google Sans"/>
            </a:endParaRPr>
          </a:p>
          <a:p>
            <a:endParaRPr lang="en-US" dirty="0">
              <a:solidFill>
                <a:srgbClr val="202124"/>
              </a:solidFill>
              <a:latin typeface="Google Sans"/>
            </a:endParaRPr>
          </a:p>
          <a:p>
            <a:endParaRPr lang="en-US" dirty="0">
              <a:solidFill>
                <a:srgbClr val="202124"/>
              </a:solidFill>
              <a:latin typeface="Google Sans"/>
            </a:endParaRPr>
          </a:p>
          <a:p>
            <a:endParaRPr lang="en-US" dirty="0">
              <a:solidFill>
                <a:srgbClr val="202124"/>
              </a:solidFill>
              <a:latin typeface="Google Sans"/>
            </a:endParaRPr>
          </a:p>
          <a:p>
            <a:endParaRPr lang="en-US" dirty="0">
              <a:solidFill>
                <a:srgbClr val="202124"/>
              </a:solidFill>
              <a:latin typeface="Google Sans"/>
            </a:endParaRPr>
          </a:p>
          <a:p>
            <a:r>
              <a:rPr lang="ru-RU" dirty="0">
                <a:solidFill>
                  <a:srgbClr val="202124"/>
                </a:solidFill>
                <a:latin typeface="Google Sans"/>
              </a:rPr>
              <a:t>Локальный репозиторий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C2462E-D031-411F-834F-81A56F452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680" y="1380312"/>
            <a:ext cx="3733992" cy="75568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199FB3-1E6A-4E2F-ABE0-713588F28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379" y="1690688"/>
            <a:ext cx="3352972" cy="248932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2236BBC-CE27-483A-8D85-ACA78076F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4872" y="4951350"/>
            <a:ext cx="1962251" cy="71123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6993920-177C-4C22-872E-4EC2338ED0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3829" y="5797524"/>
            <a:ext cx="6604339" cy="51437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0AEFB73-707B-4AEA-8EC4-4E386CF76E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3351" y="5516848"/>
            <a:ext cx="1936850" cy="103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07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240D03-A3C9-4ECE-8B2F-ADD25888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81E491-DE61-4824-ACE3-1DA91BF34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B196B9-6B51-4349-A85E-70B82A7E3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744" y="2291650"/>
            <a:ext cx="7042512" cy="365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3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240D03-A3C9-4ECE-8B2F-ADD25888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существуют варианты?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81E491-DE61-4824-ACE3-1DA91BF34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того, как вы закончите писать код и организовывать файлы, которые составляют ваш веб-сайт, вам нужно расположить все это в Интернете, чтобы люди могли найти ваш сайт. </a:t>
            </a:r>
          </a:p>
        </p:txBody>
      </p:sp>
    </p:spTree>
    <p:extLst>
      <p:ext uri="{BB962C8B-B14F-4D97-AF65-F5344CB8AC3E}">
        <p14:creationId xmlns:p14="http://schemas.microsoft.com/office/powerpoint/2010/main" val="139015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240D03-A3C9-4ECE-8B2F-ADD25888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хостинга и доменного имени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81E491-DE61-4824-ACE3-1DA91BF34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Чтобы иметь больший контроль над контентом и внешним видом веб-сайта, большинство людей предпочитают покупать веб-хостинг и доменное имя:</a:t>
            </a:r>
          </a:p>
          <a:p>
            <a:pPr marL="0" indent="0">
              <a:buNone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Хостинг — арендованное файловое пространство на веб-сервере </a:t>
            </a:r>
            <a:r>
              <a:rPr lang="ru-RU" dirty="0" err="1"/>
              <a:t>хостинговой</a:t>
            </a:r>
            <a:r>
              <a:rPr lang="ru-RU" dirty="0"/>
              <a:t> компании. Вы размещаете ваши файлы веб-сайта в этом пространстве, и веб-сервер выдаёт контент для веб-пользователей, которые запрашивают его.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Доменное имя — уникальный адрес по которому люди могут найти ваш веб-сайт, например http://www.mozilla.org или http://www.bbc.co.uk. Вы можете арендовать доменное имя на столько лет, сколько захотите (минимум на 1 год) у регистратора доменов.</a:t>
            </a:r>
          </a:p>
          <a:p>
            <a:pPr marL="0" indent="0">
              <a:buNone/>
            </a:pPr>
            <a:r>
              <a:rPr lang="ru-RU" dirty="0"/>
              <a:t>Множество профессиональных веб-сайтов располагается в Интернете именно таким образом.</a:t>
            </a:r>
          </a:p>
        </p:txBody>
      </p:sp>
    </p:spTree>
    <p:extLst>
      <p:ext uri="{BB962C8B-B14F-4D97-AF65-F5344CB8AC3E}">
        <p14:creationId xmlns:p14="http://schemas.microsoft.com/office/powerpoint/2010/main" val="325746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240D03-A3C9-4ECE-8B2F-ADD25888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81E491-DE61-4824-ACE3-1DA91BF34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Кроме того, вам потребуется File Transfer Protocol (FTP)-клиент</a:t>
            </a:r>
            <a:r>
              <a:rPr lang="en-US" dirty="0"/>
              <a:t>, </a:t>
            </a:r>
            <a:r>
              <a:rPr lang="ru-RU" dirty="0"/>
              <a:t>чтобы передать файлы веб-сайта на сервер. Существует множество FTP-клиентов, но, как правило, вам нужно войти на веб-сервер, используя данные, предоставленные вашей </a:t>
            </a:r>
            <a:r>
              <a:rPr lang="ru-RU" dirty="0" err="1"/>
              <a:t>хостинговой</a:t>
            </a:r>
            <a:r>
              <a:rPr lang="ru-RU" dirty="0"/>
              <a:t> компанией (например: имя пользователя (логин), пароль, имя хоста). Затем FTP-клиент отобразит файлы на вашем компьютере в одной половине окна и файлы на </a:t>
            </a:r>
            <a:r>
              <a:rPr lang="ru-RU" dirty="0" err="1"/>
              <a:t>хостинговом</a:t>
            </a:r>
            <a:r>
              <a:rPr lang="ru-RU" dirty="0"/>
              <a:t> сервере в другой половине, так вы сможете перетаскивая копировать файлы с вашего компьютера на сервер и обратно.</a:t>
            </a:r>
          </a:p>
        </p:txBody>
      </p:sp>
    </p:spTree>
    <p:extLst>
      <p:ext uri="{BB962C8B-B14F-4D97-AF65-F5344CB8AC3E}">
        <p14:creationId xmlns:p14="http://schemas.microsoft.com/office/powerpoint/2010/main" val="34276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240D03-A3C9-4ECE-8B2F-ADD25888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 по поиску хостингов и доменов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81E491-DE61-4824-ACE3-1DA91BF34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Я не продвигаю какие-то конкретные </a:t>
            </a:r>
            <a:r>
              <a:rPr lang="ru-RU" dirty="0" err="1"/>
              <a:t>хостинговые</a:t>
            </a:r>
            <a:r>
              <a:rPr lang="ru-RU" dirty="0"/>
              <a:t> компании. Чтобы найти хостинг и регистратора доменных имён, просто поищите "веб-хостинг" и "доменные имена". Во всех таких сервисах есть функция, позволяющая вам проверить, доступно ли имя домена, или кто-то другой уже зарегистрировал его. </a:t>
            </a:r>
          </a:p>
          <a:p>
            <a:r>
              <a:rPr lang="ru-RU" dirty="0"/>
              <a:t>Ваш домашний или рабочий Интернет-провайдер может предоставлять </a:t>
            </a:r>
            <a:r>
              <a:rPr lang="ru-RU" dirty="0" err="1"/>
              <a:t>хостинговые</a:t>
            </a:r>
            <a:r>
              <a:rPr lang="ru-RU" dirty="0"/>
              <a:t> услуги для небольших веб-сайтов. Набор возможностей в таком случае может быть ограничен, но, тем не менее, он может отлично подойти для ваших первых экспериментов - свяжитесь с ними и узнайте! </a:t>
            </a:r>
          </a:p>
          <a:p>
            <a:r>
              <a:rPr lang="ru-RU" dirty="0"/>
              <a:t>Также есть несколько бесплатных сервисов, таких как </a:t>
            </a:r>
            <a:r>
              <a:rPr lang="ru-RU" dirty="0" err="1"/>
              <a:t>Neocities</a:t>
            </a:r>
            <a:r>
              <a:rPr lang="ru-RU" dirty="0"/>
              <a:t>, </a:t>
            </a:r>
            <a:r>
              <a:rPr lang="ru-RU" dirty="0" err="1"/>
              <a:t>Blogspot</a:t>
            </a:r>
            <a:r>
              <a:rPr lang="ru-RU" dirty="0"/>
              <a:t>, и </a:t>
            </a:r>
            <a:r>
              <a:rPr lang="ru-RU" dirty="0" err="1"/>
              <a:t>Wordpress</a:t>
            </a:r>
            <a:r>
              <a:rPr lang="ru-RU" dirty="0"/>
              <a:t>. Опять же, вы получаете то, за что платите, но они идеально подходят для ваших первоначальных экспериментов. Бесплатные сервисы по большей части не требуют FTP-клиентов - вы можете перетаскивать ваши файлы напрямую в веб-интерфейсе.</a:t>
            </a:r>
          </a:p>
          <a:p>
            <a:r>
              <a:rPr lang="ru-RU" dirty="0"/>
              <a:t>Иногда компании предлагают одновременно и хостинг и домен.</a:t>
            </a:r>
          </a:p>
        </p:txBody>
      </p:sp>
    </p:spTree>
    <p:extLst>
      <p:ext uri="{BB962C8B-B14F-4D97-AF65-F5344CB8AC3E}">
        <p14:creationId xmlns:p14="http://schemas.microsoft.com/office/powerpoint/2010/main" val="420235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240D03-A3C9-4ECE-8B2F-ADD25888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онлайн инструментов, таких как </a:t>
            </a:r>
            <a:r>
              <a:rPr lang="ru-RU" dirty="0" err="1"/>
              <a:t>GitHub</a:t>
            </a:r>
            <a:r>
              <a:rPr lang="ru-RU" dirty="0"/>
              <a:t> или Google </a:t>
            </a:r>
            <a:r>
              <a:rPr lang="ru-RU" dirty="0" err="1"/>
              <a:t>App</a:t>
            </a:r>
            <a:r>
              <a:rPr lang="ru-RU" dirty="0"/>
              <a:t> Engine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81E491-DE61-4824-ACE3-1DA91BF34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err="1"/>
              <a:t>GitHub</a:t>
            </a:r>
            <a:r>
              <a:rPr lang="ru-RU" dirty="0"/>
              <a:t> - это "социальная сеть программистов". С помощью неё можно загружать репозитории с вашими разработками для хранения в </a:t>
            </a:r>
            <a:r>
              <a:rPr lang="ru-RU" dirty="0" err="1"/>
              <a:t>Git</a:t>
            </a:r>
            <a:r>
              <a:rPr lang="ru-RU" dirty="0"/>
              <a:t> - систему контроля версий. По умолчанию все разработки хранятся с открытым исходным кодом, а это значит, что ваш код будет доступен любому - участники могут по нему учиться либо же предлагать свои улучшения. Вы также можете объединяться с другими кодерами! Это очень большое и полезное сообщество, в чьи ряды лучше вступить, и </a:t>
            </a:r>
            <a:r>
              <a:rPr lang="ru-RU" dirty="0" err="1"/>
              <a:t>Git</a:t>
            </a:r>
            <a:r>
              <a:rPr lang="ru-RU" dirty="0"/>
              <a:t>/</a:t>
            </a:r>
            <a:r>
              <a:rPr lang="ru-RU" dirty="0" err="1"/>
              <a:t>GitHub</a:t>
            </a:r>
            <a:r>
              <a:rPr lang="ru-RU" dirty="0"/>
              <a:t> это очень популярная система контроля версий — большинство компаний сейчас использует её для работы. </a:t>
            </a:r>
            <a:r>
              <a:rPr lang="ru-RU" dirty="0" err="1"/>
              <a:t>GitHub</a:t>
            </a:r>
            <a:r>
              <a:rPr lang="ru-RU" dirty="0"/>
              <a:t> имеет очень полезную функцию </a:t>
            </a:r>
            <a:r>
              <a:rPr lang="ru-RU" dirty="0" err="1"/>
              <a:t>GitHub</a:t>
            </a:r>
            <a:r>
              <a:rPr lang="ru-RU" dirty="0"/>
              <a:t> </a:t>
            </a:r>
            <a:r>
              <a:rPr lang="ru-RU" dirty="0" err="1"/>
              <a:t>pages</a:t>
            </a:r>
            <a:r>
              <a:rPr lang="ru-RU" dirty="0"/>
              <a:t>, с помощью которой вы сможете опубликовать ваш код (ваш сайт) в интернете.</a:t>
            </a:r>
          </a:p>
          <a:p>
            <a:pPr marL="0" indent="0">
              <a:buNone/>
            </a:pPr>
            <a:r>
              <a:rPr lang="ru-RU" dirty="0"/>
              <a:t>Google </a:t>
            </a:r>
            <a:r>
              <a:rPr lang="ru-RU" dirty="0" err="1"/>
              <a:t>App</a:t>
            </a:r>
            <a:r>
              <a:rPr lang="ru-RU" dirty="0"/>
              <a:t> Engine - это мощная платформа, которая позволяет создавать и запускать приложения в инфраструктуре Google — нужно ли вам создать многоуровневое веб-приложение с нуля или разместить статический веб-сайт. Смотрите как разместить ваш веб-сайт на Google </a:t>
            </a:r>
            <a:r>
              <a:rPr lang="ru-RU" dirty="0" err="1"/>
              <a:t>App</a:t>
            </a:r>
            <a:r>
              <a:rPr lang="ru-RU" dirty="0"/>
              <a:t> Engine чтобы узнать больше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231790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240D03-A3C9-4ECE-8B2F-ADD25888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Публикация с помощью </a:t>
            </a:r>
            <a:r>
              <a:rPr lang="en-US" dirty="0"/>
              <a:t>GitHub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81E491-DE61-4824-ACE3-1DA91BF34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3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Давайте рассмотрим, как опубликовать свой сайт на страницах </a:t>
            </a:r>
            <a:r>
              <a:rPr lang="ru-RU" sz="2400" dirty="0" err="1"/>
              <a:t>GitHub</a:t>
            </a:r>
            <a:r>
              <a:rPr lang="ru-RU" sz="2400" dirty="0"/>
              <a:t>. Этот метод не является единственным и наиболее верным, но это бесплатно, достаточно просто, а также затрагивает определённые навыки, которые точно будут полезны для вашего дальнейшего обучения. Многие компании используют его, поэтому научится работать с ним будет точно полезно</a:t>
            </a:r>
          </a:p>
        </p:txBody>
      </p:sp>
    </p:spTree>
    <p:extLst>
      <p:ext uri="{BB962C8B-B14F-4D97-AF65-F5344CB8AC3E}">
        <p14:creationId xmlns:p14="http://schemas.microsoft.com/office/powerpoint/2010/main" val="138307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240D03-A3C9-4ECE-8B2F-ADD25888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667" y="681037"/>
            <a:ext cx="10515600" cy="1387010"/>
          </a:xfrm>
        </p:spPr>
        <p:txBody>
          <a:bodyPr>
            <a:noAutofit/>
          </a:bodyPr>
          <a:lstStyle/>
          <a:p>
            <a:r>
              <a:rPr lang="en-US" sz="6000" u="sng" dirty="0">
                <a:solidFill>
                  <a:schemeClr val="accent1"/>
                </a:solidFill>
                <a:hlinkClick r:id="rId2"/>
              </a:rPr>
              <a:t>GitHub</a:t>
            </a:r>
            <a:br>
              <a:rPr lang="ru-RU" sz="6000" u="sng" dirty="0"/>
            </a:br>
            <a:endParaRPr lang="ru-RU" sz="6000" u="sng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81E491-DE61-4824-ACE3-1DA91BF34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Основная настройка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Прежде всего, установите </a:t>
            </a:r>
            <a:r>
              <a:rPr lang="ru-RU" dirty="0" err="1"/>
              <a:t>Git</a:t>
            </a:r>
            <a:r>
              <a:rPr lang="ru-RU" dirty="0"/>
              <a:t> на ваш компьютер. Это основная версия системы управления версий, поддерживающая </a:t>
            </a:r>
            <a:r>
              <a:rPr lang="ru-RU" dirty="0" err="1"/>
              <a:t>GitHub</a:t>
            </a:r>
            <a:r>
              <a:rPr lang="ru-R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https://github.com/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Далее, создайте аккаунт в </a:t>
            </a:r>
            <a:r>
              <a:rPr lang="ru-RU" dirty="0" err="1"/>
              <a:t>GitHub</a:t>
            </a:r>
            <a:r>
              <a:rPr lang="ru-RU" dirty="0"/>
              <a:t>. Это просто и легко.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После того как вы зарегистрировались, войдите в github.com используя ваш логин и пароль.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Далее, вам нужно создать новый репозиторий для ваших файлов. Нажмите Плюс (+) в правом верхнем углу главной страницы </a:t>
            </a:r>
            <a:r>
              <a:rPr lang="ru-RU" dirty="0" err="1"/>
              <a:t>GitHub</a:t>
            </a:r>
            <a:r>
              <a:rPr lang="ru-RU" dirty="0"/>
              <a:t>, затем выберите New </a:t>
            </a:r>
            <a:r>
              <a:rPr lang="ru-RU" dirty="0" err="1"/>
              <a:t>repository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2752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240D03-A3C9-4ECE-8B2F-ADD25888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81E491-DE61-4824-ACE3-1DA91BF34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 этой странице, в поле </a:t>
            </a:r>
            <a:r>
              <a:rPr lang="en-US" dirty="0"/>
              <a:t>Repository name, </a:t>
            </a:r>
            <a:r>
              <a:rPr lang="ru-RU" dirty="0"/>
              <a:t>введите </a:t>
            </a:r>
            <a:r>
              <a:rPr lang="en-US" dirty="0"/>
              <a:t>username.github.io, </a:t>
            </a:r>
            <a:r>
              <a:rPr lang="ru-RU" dirty="0"/>
              <a:t>где </a:t>
            </a:r>
            <a:r>
              <a:rPr lang="en-US" dirty="0"/>
              <a:t>username </a:t>
            </a:r>
            <a:r>
              <a:rPr lang="ru-RU" dirty="0"/>
              <a:t>это ваше имя пользователя.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>
                <a:solidFill>
                  <a:srgbClr val="1B1B1B"/>
                </a:solidFill>
                <a:latin typeface="Inter"/>
              </a:rPr>
              <a:t>Н</a:t>
            </a:r>
            <a:r>
              <a:rPr lang="ru-RU" b="0" i="0" dirty="0">
                <a:solidFill>
                  <a:srgbClr val="1B1B1B"/>
                </a:solidFill>
                <a:effectLst/>
                <a:latin typeface="Inter"/>
              </a:rPr>
              <a:t>ажмите </a:t>
            </a:r>
            <a:r>
              <a:rPr lang="ru-RU" b="0" i="1" dirty="0" err="1">
                <a:solidFill>
                  <a:srgbClr val="1B1B1B"/>
                </a:solidFill>
                <a:effectLst/>
                <a:latin typeface="Inter"/>
              </a:rPr>
              <a:t>Create</a:t>
            </a:r>
            <a:r>
              <a:rPr lang="ru-RU" b="0" i="1" dirty="0">
                <a:solidFill>
                  <a:srgbClr val="1B1B1B"/>
                </a:solidFill>
                <a:effectLst/>
                <a:latin typeface="Inter"/>
              </a:rPr>
              <a:t> </a:t>
            </a:r>
            <a:r>
              <a:rPr lang="ru-RU" b="0" i="1" dirty="0" err="1">
                <a:solidFill>
                  <a:srgbClr val="1B1B1B"/>
                </a:solidFill>
                <a:effectLst/>
                <a:latin typeface="Inter"/>
              </a:rPr>
              <a:t>repository</a:t>
            </a:r>
            <a:r>
              <a:rPr lang="ru-RU" b="0" i="0" dirty="0">
                <a:solidFill>
                  <a:srgbClr val="1B1B1B"/>
                </a:solidFill>
                <a:effectLst/>
                <a:latin typeface="Inter"/>
              </a:rPr>
              <a:t> и вы окажетесь на следующей странице:</a:t>
            </a:r>
            <a:r>
              <a:rPr lang="ru-RU"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8DE826-9AA4-47AD-8C65-48A7238EB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1740"/>
            <a:ext cx="4442717" cy="209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98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819</Words>
  <Application>Microsoft Office PowerPoint</Application>
  <PresentationFormat>Широкоэкранный</PresentationFormat>
  <Paragraphs>42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Google Sans</vt:lpstr>
      <vt:lpstr>Inter</vt:lpstr>
      <vt:lpstr>Тема Office</vt:lpstr>
      <vt:lpstr>Презентация PowerPoint</vt:lpstr>
      <vt:lpstr>Какие существуют варианты?</vt:lpstr>
      <vt:lpstr>Получение хостинга и доменного имени</vt:lpstr>
      <vt:lpstr>Презентация PowerPoint</vt:lpstr>
      <vt:lpstr>Советы по поиску хостингов и доменов</vt:lpstr>
      <vt:lpstr>Использование онлайн инструментов, таких как GitHub или Google App Engine</vt:lpstr>
      <vt:lpstr>Публикация с помощью GitHub</vt:lpstr>
      <vt:lpstr>GitHub </vt:lpstr>
      <vt:lpstr>Презентация PowerPoint</vt:lpstr>
      <vt:lpstr>Загрузка ваших файлов на GitHub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Аня Владимирова</dc:creator>
  <cp:lastModifiedBy>Аня Владимирова</cp:lastModifiedBy>
  <cp:revision>6</cp:revision>
  <dcterms:created xsi:type="dcterms:W3CDTF">2022-05-31T07:12:07Z</dcterms:created>
  <dcterms:modified xsi:type="dcterms:W3CDTF">2022-05-31T07:56:32Z</dcterms:modified>
</cp:coreProperties>
</file>