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0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86E410-94E9-41F7-BB03-4D1562CBBD0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39520-04EB-4DD8-8A16-BC117BE1DD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9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Saliency based coding for Omnidirectional Videos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Week 4: BHISHMA DEDHIA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27" y="4214642"/>
            <a:ext cx="1720249" cy="172024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27" y="2101638"/>
            <a:ext cx="1720249" cy="172024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954162" y="3731741"/>
            <a:ext cx="830562" cy="54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17557" y="2606669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72248" y="4785716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Bottom</a:t>
            </a:r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30" y="3127712"/>
            <a:ext cx="3558746" cy="17793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35" y="2101638"/>
            <a:ext cx="1542535" cy="15425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06" y="4346710"/>
            <a:ext cx="1616676" cy="1616676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6549082" y="3731741"/>
            <a:ext cx="1491048" cy="54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36" y="1176535"/>
            <a:ext cx="9193427" cy="36261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27654" y="527222"/>
            <a:ext cx="861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PORTION (DIRECTLY APPLYING THE 2D SALIENCY PREDICTOR: BMS)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405" y="286603"/>
            <a:ext cx="10414275" cy="14507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RESULTANT SALIENCY MAP (After blurring)(w=0.7)</a:t>
            </a:r>
            <a:endParaRPr 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40" y="2697957"/>
            <a:ext cx="4159979" cy="207999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46" y="2738674"/>
            <a:ext cx="4078545" cy="20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(BMS)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942639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of VLIM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 entropy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0.5258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0.5838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4977" cy="1450757"/>
          </a:xfrm>
        </p:spPr>
        <p:txBody>
          <a:bodyPr>
            <a:normAutofit/>
          </a:bodyPr>
          <a:lstStyle/>
          <a:p>
            <a:r>
              <a:rPr lang="en-US" sz="3600" dirty="0"/>
              <a:t>RESULTANT SALIENCY MAP (After blurring)(</a:t>
            </a:r>
            <a:r>
              <a:rPr lang="en-US" sz="3600" dirty="0" smtClean="0"/>
              <a:t>w=0.5)</a:t>
            </a:r>
            <a:endParaRPr 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30146"/>
            <a:ext cx="4077393" cy="2040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03" y="2730146"/>
            <a:ext cx="4168346" cy="20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(DeepGaze2)</a:t>
            </a:r>
            <a:endParaRPr lang="en-US" dirty="0"/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96030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of VLIM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 entropy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0.5590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TESTCASES AND 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PICTURE:29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2250006"/>
            <a:ext cx="6771502" cy="33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0151"/>
              </p:ext>
            </p:extLst>
          </p:nvPr>
        </p:nvGraphicFramePr>
        <p:xfrm>
          <a:off x="1191739" y="1980055"/>
          <a:ext cx="9080844" cy="26496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0211"/>
                <a:gridCol w="2270211"/>
                <a:gridCol w="2270211"/>
                <a:gridCol w="2270211"/>
              </a:tblGrid>
              <a:tr h="967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Angle of 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of VLIM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KD entropy</a:t>
                      </a:r>
                      <a:endParaRPr lang="en-US" dirty="0"/>
                    </a:p>
                  </a:txBody>
                  <a:tcPr/>
                </a:tc>
              </a:tr>
              <a:tr h="560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0.4909</a:t>
                      </a:r>
                      <a:endParaRPr lang="en-US" dirty="0"/>
                    </a:p>
                  </a:txBody>
                  <a:tcPr/>
                </a:tc>
              </a:tr>
              <a:tr h="560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0.4580</a:t>
                      </a:r>
                      <a:endParaRPr lang="en-US" dirty="0"/>
                    </a:p>
                  </a:txBody>
                  <a:tcPr/>
                </a:tc>
              </a:tr>
              <a:tr h="560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0.6965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0.4595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 vs BEST PERFORMING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7669"/>
            <a:ext cx="4149896" cy="207494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5" y="2587669"/>
            <a:ext cx="4194707" cy="20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33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14013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56647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Angle of</a:t>
                      </a:r>
                      <a:r>
                        <a:rPr lang="en-US" baseline="0" dirty="0" smtClean="0"/>
                        <a:t> 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of VLIM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KD entropy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0.5257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0.5589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3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vs BEST PERFORMING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2631581"/>
            <a:ext cx="4078545" cy="203927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83" y="2631582"/>
            <a:ext cx="4118920" cy="20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 results were not </a:t>
            </a:r>
            <a:r>
              <a:rPr lang="en-US" sz="3200" dirty="0" err="1" smtClean="0"/>
              <a:t>upto</a:t>
            </a:r>
            <a:r>
              <a:rPr lang="en-US" sz="3200" dirty="0" smtClean="0"/>
              <a:t> the mark for 30 degree rotation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Experimentally ~0.5 weight of VLIM gives the best results for the final Saliency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Overall results for Picture 29 were much better than the best average of the competition.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COMBINED 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Cube map projections for saliency prediction only for the Top and Bottom faces (Poles) where distortion is the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For the middle part use 2D saliency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Combine both to get a resultant saliency map using winner takes all.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883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254</Words>
  <Application>Microsoft Office PowerPoint</Application>
  <PresentationFormat>寬螢幕</PresentationFormat>
  <Paragraphs>94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回顧</vt:lpstr>
      <vt:lpstr>Saliency based coding for Omnidirectional Videos </vt:lpstr>
      <vt:lpstr>TESTCASES AND RESULTS</vt:lpstr>
      <vt:lpstr>SUMMARY OF RESULTS</vt:lpstr>
      <vt:lpstr>GROUND TRUTH vs BEST PERFORMING</vt:lpstr>
      <vt:lpstr>PICTURE 33</vt:lpstr>
      <vt:lpstr>SUMMARY OF RESULTS</vt:lpstr>
      <vt:lpstr>GROUND TRUTH vs BEST PERFORMING</vt:lpstr>
      <vt:lpstr>OBSERVATIONS</vt:lpstr>
      <vt:lpstr>APPROACH: COMBINED METHOD</vt:lpstr>
      <vt:lpstr>RESULTS</vt:lpstr>
      <vt:lpstr>PowerPoint 簡報</vt:lpstr>
      <vt:lpstr>RESULTANT SALIENCY MAP (After blurring)(w=0.7)</vt:lpstr>
      <vt:lpstr>EVALUATION (BMS)</vt:lpstr>
      <vt:lpstr>RESULTANT SALIENCY MAP (After blurring)(w=0.5)</vt:lpstr>
      <vt:lpstr>EVALUATION (DeepGaze2)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Saliency based coding for Omnidirectional Videos</dc:title>
  <dc:creator>DSP525-194</dc:creator>
  <cp:lastModifiedBy>DSP525-194</cp:lastModifiedBy>
  <cp:revision>19</cp:revision>
  <dcterms:created xsi:type="dcterms:W3CDTF">2018-06-11T14:12:31Z</dcterms:created>
  <dcterms:modified xsi:type="dcterms:W3CDTF">2018-06-11T17:47:28Z</dcterms:modified>
</cp:coreProperties>
</file>