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7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4B6AB2-462F-4C16-9467-3C7301AF732B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4A5E02-546D-497C-883E-A5261074D6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Saliency based compression of </a:t>
            </a:r>
            <a:r>
              <a:rPr lang="en-US" dirty="0" err="1" smtClean="0"/>
              <a:t>Omidirectional</a:t>
            </a:r>
            <a:r>
              <a:rPr lang="en-US" dirty="0" smtClean="0"/>
              <a:t> Videos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Bhishma</a:t>
            </a:r>
            <a:r>
              <a:rPr lang="en-US" dirty="0" smtClean="0"/>
              <a:t> </a:t>
            </a:r>
            <a:r>
              <a:rPr lang="en-US" dirty="0" err="1" smtClean="0"/>
              <a:t>Dedhia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Saliency Map </a:t>
            </a:r>
            <a:r>
              <a:rPr lang="en-US" dirty="0"/>
              <a:t>using </a:t>
            </a:r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52584" y="50911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KLD = 1.0123</a:t>
            </a:r>
            <a:br>
              <a:rPr lang="en-US" dirty="0" smtClean="0"/>
            </a:br>
            <a:r>
              <a:rPr lang="en-US" dirty="0" smtClean="0"/>
              <a:t>Correlation-coefficient= 0.0405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36" y="2390088"/>
            <a:ext cx="4712044" cy="2356022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0088"/>
            <a:ext cx="4712043" cy="23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Saliency Map </a:t>
            </a:r>
            <a:r>
              <a:rPr lang="en-US" dirty="0"/>
              <a:t>using </a:t>
            </a:r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52584" y="50911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KLD = 0.6488</a:t>
            </a:r>
            <a:br>
              <a:rPr lang="en-US" dirty="0" smtClean="0"/>
            </a:br>
            <a:r>
              <a:rPr lang="en-US" dirty="0" smtClean="0"/>
              <a:t>Correlation-coefficient= 0.3470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49" y="2193640"/>
            <a:ext cx="5119184" cy="255959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1" y="2193640"/>
            <a:ext cx="5119183" cy="25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Poor results obtained using this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Ground truth Saliency map is much more finer than the predicted saliency map. The predicted Saliency map fails to predict the smaller features of the ground truth saliency map.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Alternative method required!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cube map projections to predict Saliency map near the poles.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2D predictors for the central part. Use several different point of view and combine all together using: Average, Maximum, Median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Combine with the pole saliency map and smoothen the ODI by formulating an optimization problem.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Saliency Map for poles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135" y="2215978"/>
            <a:ext cx="6638822" cy="3429143"/>
          </a:xfrm>
        </p:spPr>
      </p:pic>
    </p:spTree>
    <p:extLst>
      <p:ext uri="{BB962C8B-B14F-4D97-AF65-F5344CB8AC3E}">
        <p14:creationId xmlns:p14="http://schemas.microsoft.com/office/powerpoint/2010/main" val="34396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Saliency maps for Middle portion </a:t>
            </a:r>
            <a:br>
              <a:rPr lang="en-US" dirty="0" smtClean="0"/>
            </a:br>
            <a:r>
              <a:rPr lang="en-US" dirty="0" smtClean="0"/>
              <a:t>(Number of views = 2)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" y="2344066"/>
            <a:ext cx="5634681" cy="2817341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58" y="2344066"/>
            <a:ext cx="5675871" cy="283793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86464" y="5182002"/>
            <a:ext cx="25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using average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4227" y="5161407"/>
            <a:ext cx="27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using 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the two: Using maximum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5" y="2763584"/>
            <a:ext cx="4328719" cy="21643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9" y="2786884"/>
            <a:ext cx="4282120" cy="21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the Saliency Map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5560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Fast Global Image Smoothing Based </a:t>
            </a:r>
            <a:r>
              <a:rPr lang="en-US" b="1" dirty="0"/>
              <a:t>on Weighted Least </a:t>
            </a:r>
            <a:r>
              <a:rPr lang="en-US" b="1" dirty="0" smtClean="0"/>
              <a:t>Squares (Edge preserving smoothening)</a:t>
            </a:r>
            <a:endParaRPr lang="en-US" b="1" dirty="0"/>
          </a:p>
          <a:p>
            <a:r>
              <a:rPr lang="en-US" dirty="0"/>
              <a:t>This approach smoothens the image </a:t>
            </a:r>
            <a:r>
              <a:rPr lang="en-GB" dirty="0"/>
              <a:t>by optimizing a global objective function</a:t>
            </a:r>
          </a:p>
          <a:p>
            <a:r>
              <a:rPr lang="en-GB" dirty="0"/>
              <a:t>defined with a data constraint and a smoothness prior.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method is fast and efficient. </a:t>
            </a:r>
            <a:r>
              <a:rPr lang="en-GB" dirty="0" err="1"/>
              <a:t>Graphcut</a:t>
            </a:r>
            <a:r>
              <a:rPr lang="en-GB" dirty="0"/>
              <a:t> is time consuming for high number of labels and takes many iterations to converge.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 (Average)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10" y="2101635"/>
            <a:ext cx="5846890" cy="2923445"/>
          </a:xfrm>
        </p:spPr>
      </p:pic>
      <p:sp>
        <p:nvSpPr>
          <p:cNvPr id="7" name="文字方塊 6"/>
          <p:cNvSpPr txBox="1"/>
          <p:nvPr/>
        </p:nvSpPr>
        <p:spPr>
          <a:xfrm>
            <a:off x="3354447" y="5389353"/>
            <a:ext cx="554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KLD = 0.548 CC = 0.5223 NSS = 0.7332 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1" y="2101634"/>
            <a:ext cx="5846889" cy="29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 (Maximum)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11" y="2019259"/>
            <a:ext cx="5764512" cy="288225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3" y="2019259"/>
            <a:ext cx="5319997" cy="2882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9426" y="527908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KLD = 0.4989 CC = 0.5922 NSS = 0.6839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Selecting faces from the extended map cut such that every face is continuous around its surrounding.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5" y="2820773"/>
            <a:ext cx="3529913" cy="29415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4" y="2712399"/>
            <a:ext cx="3529913" cy="29415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94" y="2820773"/>
            <a:ext cx="3529913" cy="294159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430161" y="5792802"/>
            <a:ext cx="229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Extended cube Map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92779" y="579280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Saliency prediction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281881" y="3896497"/>
            <a:ext cx="2347784" cy="551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Saliency maps for Middle portion </a:t>
            </a:r>
            <a:br>
              <a:rPr lang="en-US" dirty="0"/>
            </a:br>
            <a:r>
              <a:rPr lang="en-US" dirty="0"/>
              <a:t>(Number of views =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Average: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3" y="2416286"/>
            <a:ext cx="5319997" cy="28822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7" y="2443595"/>
            <a:ext cx="5655276" cy="28276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50132" y="5600372"/>
            <a:ext cx="3903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KLD = 0.5677 CC = 0.5601 NSS = 0.7644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 (Maximum)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518" y="2171186"/>
            <a:ext cx="5764512" cy="288225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4" y="2171186"/>
            <a:ext cx="5319997" cy="2882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72913" y="5411401"/>
            <a:ext cx="396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KLD = 0.6252,</a:t>
            </a:r>
            <a:r>
              <a:rPr lang="en-US" dirty="0" smtClean="0"/>
              <a:t> CC=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0.5643, NSS = 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0.7933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 (Median)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4" y="2171186"/>
            <a:ext cx="5319997" cy="2882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0448" y="5419638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KLD = 0.5326 CC = 0.5654 NSS = 0.774 </a:t>
            </a:r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98" y="2171186"/>
            <a:ext cx="5764512" cy="2882256"/>
          </a:xfrm>
        </p:spPr>
      </p:pic>
    </p:spTree>
    <p:extLst>
      <p:ext uri="{BB962C8B-B14F-4D97-AF65-F5344CB8AC3E}">
        <p14:creationId xmlns:p14="http://schemas.microsoft.com/office/powerpoint/2010/main" val="10246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Saliency maps for Middle portion </a:t>
            </a:r>
            <a:br>
              <a:rPr lang="en-US" dirty="0"/>
            </a:br>
            <a:r>
              <a:rPr lang="en-US" dirty="0"/>
              <a:t>(Number of views = </a:t>
            </a:r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Average: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" y="2434285"/>
            <a:ext cx="5319997" cy="2882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1478" y="5600372"/>
            <a:ext cx="4180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KLD = 0.5413 , CC = 0.6016 , NSS = </a:t>
            </a:r>
            <a:r>
              <a:rPr lang="en-US" dirty="0"/>
              <a:t>0.8594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34285"/>
            <a:ext cx="5836508" cy="29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 (Maximum)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6" y="2171186"/>
            <a:ext cx="5319997" cy="2882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16955" y="5394926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KLD = 0.5948, CC = 0.5645, NSS = </a:t>
            </a:r>
            <a:r>
              <a:rPr lang="en-US" dirty="0"/>
              <a:t>0.7788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13" y="2171186"/>
            <a:ext cx="5764512" cy="2882256"/>
          </a:xfrm>
        </p:spPr>
      </p:pic>
    </p:spTree>
    <p:extLst>
      <p:ext uri="{BB962C8B-B14F-4D97-AF65-F5344CB8AC3E}">
        <p14:creationId xmlns:p14="http://schemas.microsoft.com/office/powerpoint/2010/main" val="22353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map (Median)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63" y="2228851"/>
            <a:ext cx="5790258" cy="289512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6" y="2228851"/>
            <a:ext cx="5319997" cy="2882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54338" y="5417932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KLD = 0.5488, CC = 0.5554, NSS = </a:t>
            </a:r>
            <a:r>
              <a:rPr lang="en-US" dirty="0"/>
              <a:t>0.512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Results significantly improved over the previous methods. The results are almost equal to that of the winner of the Salient360! Competition.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However the Saliency map still fail to predict the smaller details of the ground truth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Cube map method was successful at predicting the finer details. Hence an average can be taken with the cube map approach Saliency map.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843" y="286603"/>
            <a:ext cx="10710837" cy="1450757"/>
          </a:xfrm>
        </p:spPr>
        <p:txBody>
          <a:bodyPr/>
          <a:lstStyle/>
          <a:p>
            <a:r>
              <a:rPr lang="en-US" dirty="0" smtClean="0"/>
              <a:t>Saliency Map predicted by Cube map (BMS)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903413"/>
            <a:ext cx="8045450" cy="4022725"/>
          </a:xfrm>
        </p:spPr>
      </p:pic>
    </p:spTree>
    <p:extLst>
      <p:ext uri="{BB962C8B-B14F-4D97-AF65-F5344CB8AC3E}">
        <p14:creationId xmlns:p14="http://schemas.microsoft.com/office/powerpoint/2010/main" val="230673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2 rotations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65" y="2477681"/>
            <a:ext cx="5161761" cy="258088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90" y="2451286"/>
            <a:ext cx="5214551" cy="260727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06810" y="5148649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40346" y="5148649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4 rotations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99286" y="4318005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67453" y="4318001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211"/>
            <a:ext cx="4036541" cy="2018271"/>
          </a:xfr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760" y="2203211"/>
            <a:ext cx="3831565" cy="191578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879" y="2203211"/>
            <a:ext cx="4036542" cy="20182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974511" y="4318001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32" y="1848709"/>
            <a:ext cx="3543300" cy="295275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46" y="1848709"/>
            <a:ext cx="3529913" cy="29415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26008" y="5000364"/>
            <a:ext cx="205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Extended cube Map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7183490" y="4998990"/>
            <a:ext cx="195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Saliency prediction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669059" y="2446638"/>
            <a:ext cx="617838" cy="1762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8 rotations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99286" y="4318005"/>
            <a:ext cx="205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16626" y="4327613"/>
            <a:ext cx="131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45909" y="4318001"/>
            <a:ext cx="183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" y="2547853"/>
            <a:ext cx="3540296" cy="1770148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442" y="2529326"/>
            <a:ext cx="3577349" cy="178867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98" y="2465999"/>
            <a:ext cx="3704004" cy="1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Results:</a:t>
            </a:r>
            <a:endParaRPr 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3" y="3159916"/>
            <a:ext cx="10058400" cy="129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(0,0,0)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0" y="2225203"/>
            <a:ext cx="4212172" cy="280811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23" y="2225203"/>
            <a:ext cx="5616230" cy="280811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066270" y="3418703"/>
            <a:ext cx="6096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(0,0,45)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5" y="2266838"/>
            <a:ext cx="4226010" cy="2817340"/>
          </a:xfrm>
        </p:spPr>
      </p:pic>
      <p:sp>
        <p:nvSpPr>
          <p:cNvPr id="5" name="向右箭號 4"/>
          <p:cNvSpPr/>
          <p:nvPr/>
        </p:nvSpPr>
        <p:spPr>
          <a:xfrm>
            <a:off x="5288691" y="3403660"/>
            <a:ext cx="6096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94" y="2282686"/>
            <a:ext cx="5602984" cy="28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(0,45,0)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01387"/>
            <a:ext cx="3854514" cy="2569676"/>
          </a:xfrm>
        </p:spPr>
      </p:pic>
      <p:sp>
        <p:nvSpPr>
          <p:cNvPr id="5" name="向右箭號 4"/>
          <p:cNvSpPr/>
          <p:nvPr/>
        </p:nvSpPr>
        <p:spPr>
          <a:xfrm>
            <a:off x="5173361" y="3414377"/>
            <a:ext cx="609600" cy="271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28" y="2287036"/>
            <a:ext cx="5596755" cy="27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(45,0,0)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40" y="2487827"/>
            <a:ext cx="4975656" cy="248782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28" y="2487827"/>
            <a:ext cx="3731742" cy="248782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280454" y="3393989"/>
            <a:ext cx="717101" cy="337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(45,45,0)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8727"/>
            <a:ext cx="3574428" cy="238295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46" y="2603156"/>
            <a:ext cx="5144530" cy="2572265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066270" y="3558746"/>
            <a:ext cx="733577" cy="31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Saliency Map using Average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99" y="2260634"/>
            <a:ext cx="4808081" cy="2404041"/>
          </a:xfrm>
        </p:spPr>
      </p:pic>
      <p:sp>
        <p:nvSpPr>
          <p:cNvPr id="5" name="矩形 4"/>
          <p:cNvSpPr/>
          <p:nvPr/>
        </p:nvSpPr>
        <p:spPr>
          <a:xfrm>
            <a:off x="2356022" y="51879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KLD = 0.7198</a:t>
            </a:r>
            <a:br>
              <a:rPr lang="en-US" dirty="0" smtClean="0"/>
            </a:br>
            <a:r>
              <a:rPr lang="en-US" dirty="0" smtClean="0"/>
              <a:t>Correlation-coefficient= 0.4167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0634"/>
            <a:ext cx="4808081" cy="24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483</Words>
  <Application>Microsoft Office PowerPoint</Application>
  <PresentationFormat>寬螢幕</PresentationFormat>
  <Paragraphs>74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回顧</vt:lpstr>
      <vt:lpstr>Saliency based compression of Omidirectional Videos</vt:lpstr>
      <vt:lpstr>Approach 1</vt:lpstr>
      <vt:lpstr>PowerPoint 簡報</vt:lpstr>
      <vt:lpstr>(0,0,0)</vt:lpstr>
      <vt:lpstr>(0,0,45)</vt:lpstr>
      <vt:lpstr>(0,45,0)</vt:lpstr>
      <vt:lpstr>(45,0,0)</vt:lpstr>
      <vt:lpstr>(45,45,0)</vt:lpstr>
      <vt:lpstr>Final Saliency Map using Average</vt:lpstr>
      <vt:lpstr>Final Saliency Map using Maximum</vt:lpstr>
      <vt:lpstr>Final Saliency Map using Median</vt:lpstr>
      <vt:lpstr>Observations</vt:lpstr>
      <vt:lpstr>Combined method</vt:lpstr>
      <vt:lpstr>Saliency Map for poles</vt:lpstr>
      <vt:lpstr>Final Saliency maps for Middle portion  (Number of views = 2)</vt:lpstr>
      <vt:lpstr>Combining the two: Using maximum</vt:lpstr>
      <vt:lpstr>Optimizing the Saliency Map</vt:lpstr>
      <vt:lpstr>Final Map (Average)</vt:lpstr>
      <vt:lpstr>Final map (Maximum)</vt:lpstr>
      <vt:lpstr>Final Saliency maps for Middle portion  (Number of views = 4)</vt:lpstr>
      <vt:lpstr>Final map (Maximum)</vt:lpstr>
      <vt:lpstr>Final map (Median)</vt:lpstr>
      <vt:lpstr>Final Saliency maps for Middle portion  (Number of views = 8)</vt:lpstr>
      <vt:lpstr>Final map (Maximum)</vt:lpstr>
      <vt:lpstr>Final map (Median)</vt:lpstr>
      <vt:lpstr>Observations:</vt:lpstr>
      <vt:lpstr>Saliency Map predicted by Cube map (BMS)</vt:lpstr>
      <vt:lpstr>Results for 2 rotations</vt:lpstr>
      <vt:lpstr>Results for 4 rotations</vt:lpstr>
      <vt:lpstr>Results for 8 rotations</vt:lpstr>
      <vt:lpstr>Summary of Results: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Saliency based compression of Omidirectional Videos</dc:title>
  <dc:creator>DSP525-194</dc:creator>
  <cp:lastModifiedBy>DSP525-194</cp:lastModifiedBy>
  <cp:revision>20</cp:revision>
  <dcterms:created xsi:type="dcterms:W3CDTF">2018-06-25T14:57:09Z</dcterms:created>
  <dcterms:modified xsi:type="dcterms:W3CDTF">2018-06-25T17:40:09Z</dcterms:modified>
</cp:coreProperties>
</file>