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5" r:id="rId1"/>
  </p:sldMasterIdLst>
  <p:notesMasterIdLst>
    <p:notesMasterId r:id="rId19"/>
  </p:notesMasterIdLst>
  <p:handoutMasterIdLst>
    <p:handoutMasterId r:id="rId20"/>
  </p:handoutMasterIdLst>
  <p:sldIdLst>
    <p:sldId id="256" r:id="rId2"/>
    <p:sldId id="323" r:id="rId3"/>
    <p:sldId id="341" r:id="rId4"/>
    <p:sldId id="327" r:id="rId5"/>
    <p:sldId id="326" r:id="rId6"/>
    <p:sldId id="328" r:id="rId7"/>
    <p:sldId id="329" r:id="rId8"/>
    <p:sldId id="331" r:id="rId9"/>
    <p:sldId id="333" r:id="rId10"/>
    <p:sldId id="332" r:id="rId11"/>
    <p:sldId id="334" r:id="rId12"/>
    <p:sldId id="335" r:id="rId13"/>
    <p:sldId id="336" r:id="rId14"/>
    <p:sldId id="337" r:id="rId15"/>
    <p:sldId id="338" r:id="rId16"/>
    <p:sldId id="339" r:id="rId17"/>
    <p:sldId id="34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4" autoAdjust="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6D37A0-F398-4276-AAF6-E62AA90BC9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96B402-FD6E-4995-8160-C6DD76DAAC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37F7A-782D-430C-B7DE-046B665BEF14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A7967-B488-405D-84A2-64F6D9128F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5115A-3EB4-4B47-8F4B-4F42519BF9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885D5-D443-4228-8B2C-B9DF9A30D5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91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3-05-03T07:20:29.4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23142 3598 0,'-53'18'219,"-17"17"-219,-36 36 0,-35-1 15,35 19 1,0-54 15,88 0-31,-52 0 16,52-35 0,1 0-1,-1 0 16,18 18 94,0 0-62,18-18-47,-18 17-1,17 1 1,-17 0-1,53 35 1,-18 52 0,1-87-1,-36 0 1,17 17 0,1-35-1,-18 18 1,18-18 15,-1 0-31,1 0 63,0 0-48,-18-18 1,0 0-1,17 18 1,1-17 0,-18-1-1,18 18 1,17-18 0,0 1-1,-17 17 1,17 0-1,-17-18-15,-1 18 32,1 0-17,17 0 1,-17 0 0,17 0 15,-35 18-16,18-1 1,-1-17 0,-17 18-1,18 0 1,0-18 0,-18 17-1,0 1 1,0 0 15,0-1-31,-36 71 31,-69 53-15,34-88 0,-35 18-1,-17-1 1,52-17-1,53-35 1,1-18-16,-1 0 16,1 0 15</inkml:trace>
  <inkml:trace contextRef="#ctx0" brushRef="#br0" timeOffset="1275.66">23336 4039 0,'36'-35'203,"52"-36"-203,-18 36 16,71-53 0,-35 53-1,-18-53 1,-70 88 0,-18-18-1,18 0 1</inkml:trace>
  <inkml:trace contextRef="#ctx0" brushRef="#br0" timeOffset="2505.07">23530 4216 0,'18'-18'157,"52"-35"-142,19 0-15,16-17 16,-34 34-1,-36 19-15,1 17 16,-36-18 0,17 0 15,1 18-15,-18-17 62,18 17-78,-1-18 15</inkml:trace>
  <inkml:trace contextRef="#ctx0" brushRef="#br0" timeOffset="4566.7">24412 3228 0,'-17'0'375,"-19"18"-359,1 17-16,0-18 15,-18 36 1,35-35-1,-35 0 1,36-1 0,-19 1-1,19-18 1,17 18 0,-18-18-1,18 17 79,0 1-78,18 17-1,-1 0 1,1 1-1,0-19 1,-18 19 0,0-19 15,0 1-15,17-18 77,1 0-77,-18-18 31,18 18-47,-1-17 15,36-19 1,53-52 0,-18 35-1,-35 53-15,71-17 16,-36-1 0,-53 18-1,-17 0 1,-1 0 15,1 0-15,-18 35-1,0 36 17,0-18-32,-18 35 15,-17 0 1,17-17-1,-52 17 1,52-71 0,1-17-1,-1 18 1,0 0 0,1-1 15,-1-17 0,0 0-15</inkml:trace>
  <inkml:trace contextRef="#ctx0" brushRef="#br0" timeOffset="5779.16">25100 3087 0,'0'53'172,"0"53"-172,0 70 16,0 194-1,18-229-15,-1 18 16,-17-106 0,0-35-1</inkml:trace>
  <inkml:trace contextRef="#ctx0" brushRef="#br0" timeOffset="7117.32">24783 3422 0,'53'0'188,"35"35"-188,18 18 0,17-18 16,18 89-1,0-54 1,-88-52-16,18 17 15,-54-17 1,1-18 0</inkml:trace>
  <inkml:trace contextRef="#ctx0" brushRef="#br0" timeOffset="8748.37">25859 2769 0,'0'36'203,"-36"87"-203,-17 1 16,-52 211-1,69-212 1,19-105 0,17-1-16,17-17 140,-17-17-140,36-1 16,17-17-1,17 0 1,-35-1 0,54 1-1,-19 0 1,-17-1 0,-18 36-1,-17-17 1,0-1-1,-1 18 17,1 0-1,-1-17-15,1-1-1,0 18 1,17-35-16,-17 17 15,-1 0 1,1 18 0,-18-35-1,18 35 1,-1-18 15</inkml:trace>
  <inkml:trace contextRef="#ctx0" brushRef="#br0" timeOffset="10257.82">25894 2787 0,'0'71'172,"70"140"-156,1-34-16,0-1 15,17 36 1,-71-159-1,-17-36 1,0 1 31,0-1-16,0 1 0,0 0-15,0-1 15,0 1-15</inkml:trace>
  <inkml:trace contextRef="#ctx0" brushRef="#br0" timeOffset="11367.25">27323 2205 0,'-18'88'203,"-17"18"-203,-36 53 0,36-18 16,-53 141-1,35-159 1,35-34-1,1-54 1,-1-35 0,18 18-1</inkml:trace>
  <inkml:trace contextRef="#ctx0" brushRef="#br0" timeOffset="12668.41">26723 2716 0,'35'0'172,"53"18"-172,36 0 16,35 35-16,211 88 15,-176-53-15,18 18 16,-124-71 0,-53-35 15</inkml:trace>
  <inkml:trace contextRef="#ctx0" brushRef="#br0" timeOffset="14033.61">28099 2417 0,'17'-18'156,"36"0"-140,-35 1-16,35 17 16,35 0-1,0 35 1,0 0-1,-70-17 1,-18-1 0,18 107-1,-71-18 1,0-36 0,53-52-1,-18-18 1,18 18-1,-17-18 1,-1 0 0,36 0 31,-18-18-32,17 18 1,1 0-1,17 0 1,-17 0 0,35 0-1,-36 0 1,19 0 0,-19 0 15,-17 18-16,0-1 1,-17 107 0,-36-18-1,-18-36 1,-17-17 0,70-53-1,1 0 1,-1 0-1</inkml:trace>
  <inkml:trace contextRef="#ctx0" brushRef="#br0" timeOffset="14938.85">29122 2311 0,'0'35'172,"0"36"-156,-18 17-16,-17 141 16,-18-35-1,35-106 1,-17 18-16,17-35 31,1-18-15,-1-53-1</inkml:trace>
  <inkml:trace contextRef="#ctx0" brushRef="#br0" timeOffset="15880.68">28910 2628 0,'18'18'188,"52"17"-173,-17 0-15,-35-17 16,35 17 0,-36-17 15,1-18-15,-18 18-16,18-18 15,52 53 1,18 35 15,-70-88-31</inkml:trace>
  <inkml:trace contextRef="#ctx0" brushRef="#br0" timeOffset="17118.77">29545 2381 0,'0'-17'156,"18"-36"-156,-1 35 16,19-35-1,17 18 1,-53 17-1,35 18 1,-17 0 0,17 0-1,53 124 1,-35 176 0,-53-36-1,-35-87 1,-18-72 15,35-69-15,0-36-1,18-18 48,36 0-48,17 1-15,17-19 16,1 1-16,35-53 16,17 17-1,-52 36 1,-36 18 0,-35-1-1</inkml:trace>
  <inkml:trace contextRef="#ctx0" brushRef="#br0" timeOffset="18145.71">30639 2311 0,'0'35'187,"-18"18"-187,0 17 16,-17 54 0,18-54-1,-1-52 1,0 35-1,18-35 1,-17-1 0,17 19-1,0-19 17,0 1-17,0 0 16,0-1-15</inkml:trace>
  <inkml:trace contextRef="#ctx0" brushRef="#br0" timeOffset="19664.03">30286 2399 0,'53'18'156,"0"17"-141,53 0-15,-53-17 16,17 17 0,-52-17-1,-1-18 1,1 0 0,0 0 15,-1 17-16,1-17 1,0 18-16,-1-18 31,1 18-15</inkml:trace>
  <inkml:trace contextRef="#ctx0" brushRef="#br0" timeOffset="20668">30886 2117 0,'53'105'188,"17"54"-188,-35-35 15,18-18 1,-35-36-1</inkml:trace>
  <inkml:trace contextRef="#ctx0" brushRef="#br0" timeOffset="22723.31">22454 6032 0,'124'-52'187,"52"-37"-171,53 19-16,195-89 16,-54 53-1,-35-17 1,-194 88-16,212-71 16,-53 17-1,-53 19 1,-159 35-16,124 17 15,-36-17 1,124-18 15,-88 18-15,35-36 0,-36 18-1,178-35 1,-143 53-1,107-71 1,-53 53 0,35-18-1,106 1 1,-194 17 0,-18 18-1,89-54 1,-159 72-1,-36-19 1,54 1 15,-107 18-31,89-19 16,-53 1 0,123-36-1,-88 36 1,18-18-1,123-17 1,-123 17 0,17-18-1,89-17 1,-89 0 0,-35 17-1,-52 18 1,-19 18-1,-70 17 1,0 1 62</inkml:trace>
  <inkml:trace contextRef="#ctx0" brushRef="#br0" timeOffset="56799.92">16192 4374 0,'18'0'390,"0"0"-374,-1 0 15,1 0-15,0 0-1,-1 0 1,1 0-16,0 0 16,-1 0-1,19 0 17,-1 0-17,18-17 1,-18 17-1,0-18 1,-17 18-16,17 0 16,-17 0-1,17 0 1,0 0 0,-17 0-1,0 0 1,-1 0 15,-17 18 78,18-18-30,0 0-48,-1 0 0,1 0-15,0 0 15,-1 0-15,18 0-1,1 0 1,-1 0-1,36 0 1,-19 17-16,37-17 16,-1 0-1,-18 0 1,71 0 0,-17 0-1,-18 0 1,17 0-1,-87 0 1,-1 0 0,-18 0-1,19 0 17,-1 0-17,0 0 1,1 0-1,-19 0 1,19 0 0,-1 0-1,-35 18 1,53-18 0,-18 0 15,-17 0 0,-18 18-15,17-18-16,1 0 562,0 0-562,-1 0 16,1 0-1,-1 0 1,1 0 0,0 0 15,-1 0-15,1 0 15,0 0-31,-1 0 15,1 0 1,0 0 0,-1-18-1,1 18 17,-1 0-17,1 0 1,0 0-1,-1 0 1,1 0 31,0 0-47,-1 0 47,1 0-32,-18-18-15,18 1 32,-1 17-17,1 0 1,-18-18 15,35 1-15,-17-1-1,-18 0 1,17 18 0,-17-17-1,18 17 1,-18-18-16,18 18 16,-18-18 15,0 1-16,17-1 1,1 0 0,-18-17-1,18 18 1,-1 17 15,-17-36-15,0 19-1,0-1 1,18-17 0,-18-18-1,0 0 1,0 18-16,0-18 16,0-18-1,-35 18 1,-1-17-1,19 52 1,-19-17 0,19 35-1,-19-18 1,19 0 0,-1 18-1,-17-17 1,-36-1-1,18 0 1,-105 1 0,70 17-1,-1 0 1,-69 0 0,69 0-1,1 0 1,-18 0-1,53 0 1,-35 0 0,-35 0-1,17 0 1,0 0 15,-70 17-15,88-17-1,17 18 1,-35 0 0,53-18-1,-17 17 1,-19 1 0,54-18-1,-18 18 1,-53-1-1,54 1 1,-1 17 0,-53 1 15,53-19-15,0 18-1,18-17 1,17-18 15,18 18-31,-18-18 16,18 17-1,-17-17 1,-1 36 0,0 69-1,18 1 1,-35 35-1,35-105 1,0-19 0,0 19-1,0-19 32,0 1-47,0 0 16,35-1-1,-17 1 1,0 35 0,17-36-1,-17-17 1,-1 36 0,1-19-1,0 1 1,-1 0 15,1-18-15</inkml:trace>
  <inkml:trace contextRef="#ctx0" brushRef="#br0" timeOffset="70212.47">13564 5574 0,'18'0'281,"0"18"-265,-1-18-16,1 0 15,-1 17 1,1 1 0,0-1 15,-1-17-16,1 18-15,0-18 32,17 18-17,0-1-15,89 19 16,-18-1 0,52 18-1,-34-36 1,17 19-1,35-1 1,-70-17 0,-18-1-1,18 19 1,-35-36 0,-36 17-1,18-17 16,-35 0-31,-1 0 32,18 0-17,-17 0 1,17 18 0,1-1-1,17-17 1,17 18-1,124 17 1,-70 1 0,17-1-1,88 0 1,-17 1 0,-36-19-1,71 18 1,-106-17 15,-17 0-15,-1-1-1,36 19 1,-89-36 0,1 0-1,-18 0 1,-18 0-1,-17 0 1,17 0 0,0 0-1,54 0 1,-19 0 0,54 0-1,52 0 16,-70 0-31,-18-18 32,18 18-17,-71-18-15,53 1 16,18-1 0,-18 0-1,53 1 1,-52-18-1,-19-1 1,1 1 0,-36 0-1,18-1 1,35-17 0,-53-17-1,18-1 1,18-17-1,-53 53 17,-1 0-17,18-1 1,-35 19 0,0-1-1,0 0 16,0 1-15,0-1 0,0 1-1,0-1 1,0-17 0,0-1-1,-17 19 1,-1-36-1,-17-18 17,-36-35-17,36 89-15,-53-54 16,17 36 0,1 0-1,-36-18 1,18 35-1,-18 18 1,-71-35 0,36 17-1,0 18 1,-123-35 0,34 35-1,19 0 1,-54 0-1,71 0 17,18 0-17,-89 18 1,71-1 0,-18 1-1,89-1 1,-1-17-1,19 0 1,-36 18 0,52 0-1,19-18 1,-18 17 0,35-17-1,-18 18 16,18-18-31,-17 0 0,-19 18 32,-52-18-17,-35 35 1,17-35 0,36 18-1,-54-1 1,54-17-1,-18 35 1,70-17 0,-17 17-1,35-17 1,-35 17 0,35 1-1,18-36 1,-18 17 15,35-17-15,0 0-1,-34 0 1,34 0 0,-17 0-1,-18 18 1,17 0-1,1-1 1,18 1 0,-19-18-1,36 17 17,0 1 14,18 0-30,-18-1 0,18-17-1,17 36 1,0-19 0,0 19-1,1-19 1,-19 1-1,1-18 1,0 35 0,-1-35 15,-17 18-31,18-1 16,17-17-1,36 36 1,-1-1 15,-34-35-31,-19 0 31,1 0-31,-1 0 16,1 0 0,17 0-1</inkml:trace>
  <inkml:trace contextRef="#ctx0" brushRef="#br0" timeOffset="75807.7">15487 6844 0,'0'35'203,"0"-17"-203,0-1 16,0 1-16,0 0 31,0-1-31,0 19 16,0 17 15,0-36-15,18 18-1,-18 1-15,70 70 16,-17-18-1,0-18 1,-35-34 0,-1-19-1,1 1 1,0 17 0,-1-17-1,18-1 1,-17 1-1,0-18 1,35 18 0,70 52 15,1 1-15,-1-54-1,18 36 1,-53-35-1,1 0 1,-54-18-16,53 17 16,-17-17-1,-18 0 1,52 0 0,-52-17-1,88-19 1,-35 19-1,53-1 17,-124 0-17,36 1 1,-54-1 0,19 18-1,-19-17 1,1-1-1,0 0 1,17-17 0,35 0-1,36-71 1,18-35 0,-89 53-1,18-1 1,-35 72-16,-18-19 15,0 19 1,0-1 15,0-17-15,0 0 0,-36-18-1,1-18 1,0 18-1,17 18 1,-35-18 0,18 35-1,-18 1 1,-18-18 0,-17-1-1,0 1 1,-88-18-1,35 35 1,-1 1 0,-52 17 15,71 0-15,-1 0-1,54 0-15,-36 0 16,0 0-1,18 0 1,-53 17 0,53 1-1,0 17 1,-18-17 0,53 0-1,18-1 1,-1-17-1,19 0 1,-19 18 15,19-18-15,-1 0 0,0 18-1,-17-1 1,0-17-1,0 35 17,17-35-17,0 18 1,18 0 0,-17-1-1,-1-17 16,18 18 1,-18 0-32,1-1 31,17 1-15,0 0-1,0-1 1,0 1 31</inkml:trace>
  <inkml:trace contextRef="#ctx0" brushRef="#br0" timeOffset="93153.01">17480 7126 0,'35'0'219,"71"0"-219,-18 0 15,159-35 1,-70 35 0,-89-18-16,0 18 15,18-17 1,0-1 0,53 18-1,-89 0 1,-35 0-1,-17 0-15,0 0 16,-1 0 0,1 0-1,0 0 1,-1 0 0,1 0-1,-18-18 1,0 1 15,-35-19 0,-36 1-15,18-18 0,-35 0-1,53 36 1,17 17-1,0-18-15,1 18 16,-1 0 15,36 18 63,35-1-94,0 1 16,35 35-1,0 0 1,-17-36 0,-54 1-1,1 0 1,-18-1-1,35-17 1,-35 18 0,0 0-1,0-1 17,0 1-17,-18-18 16,1 35-15,-18 0 0,-18 71-1,-53 53 1,53-18 0,35-106-16,1-17 15,-1 0 1,18-36 15</inkml:trace>
  <inkml:trace contextRef="#ctx0" brushRef="#br0" timeOffset="95280.44">19650 6615 0,'-71'35'188,"1"0"-188,-1-17 15,-70 52 1,35 1-1,36-36 1,17-17 0,35-18-1,18 17 48,0 1-48,0 0 17,0-1-17,18 19 1,-1-19 0,-17 1-1,0 0 1,0-1 31,18 1-47,0-1 47,-18 1-47,0 0 15,0 17 1,17-17 15,-17-1-15,0 1-1,0 0 1,18-18-16,-1 0 31,1 0 47,0 0-78,-18-18 16,17 18 15,1-18-31,0 1 16,35 17 15,-36-18-31,19 0 31,-19 18-31,1-17 16,-1 17 0,1 0-1,0 0 1,-1 0-1,1 35 1,17 141 0,-35-87-1,0 16 1,0-34 0,0-36-1,-35-17 1,0 17 15,17-17-15,0-1-1,1-17 1,-1 0 0,1 0-1,-19 0 16,19 0 1,-1 0-17</inkml:trace>
  <inkml:trace contextRef="#ctx0" brushRef="#br0" timeOffset="105127.33">18027 8802 0,'212'0'187,"105"17"-171,-35 36-16,142-17 16,-195-19-1,-70-17 1,-124 0 15</inkml:trace>
  <inkml:trace contextRef="#ctx0" brushRef="#br0" timeOffset="106398.07">19967 8361 0,'18'0'141,"17"17"-141,0 1 0,-17 0 15,53 17 1,-18 36-1,-18-1 1,-18 1 0,-17 17-1,0-35 1,0 53-16,-17-18 31,-1 35-15,-17-17-1,-18 35 1,-35-17 0,35-18-1,18-71 1,35-18 0,-18-17-1,18 18 1</inkml:trace>
  <inkml:trace contextRef="#ctx0" brushRef="#br0" timeOffset="107168.83">19932 9966 0</inkml:trace>
  <inkml:trace contextRef="#ctx0" brushRef="#br0" timeOffset="131527.24">17251 10283 0,'53'0'203,"35"0"-187,35 0-16,124-35 16,18 35-1,-53-17 1,17 17 15,-123 0-15,-36 0-1,-34 0-15,34 17 16,-17 1 0,0-18-1,0 0 1,-18 0 0,18 17-1,35-17 1,-35 18-1,53-18 1,-53 0 0,-35 0-1,-1 0 1,19 0 15,-19 0-15,1 0-1,-1 0 1,-17-18 187,-17 18-187,17-17-1,-18 17 1,1-35 0,-19 35-1,19-18 1,-1 0 0,0 18 15,36 0 109,0 0-124,-1 18 0,1-18-1,17 18 1,-17-18 0,-1 0-1,-17 17 16,18-17-31,0 0 16,-18 18 125,0-1-94,0 1-32,-18-18-15,18 18 16,-18 35-1,-17 0 1,18 17 0,-1-52-1,0-1 1,18 19 0,-17-36 15,-1 0-16</inkml:trace>
  <inkml:trace contextRef="#ctx0" brushRef="#br0" timeOffset="149019.35">18486 11130 0,'-18'0'234,"0"53"-234,18 18 16,-17-36-1,17 18 1,0-18 15,0 71-15,0-53 0,0 0-1,17 0 1,1 0-1,0-18 1,-1 18 0,1-53-1,-18 17 1,0 1-16,35-18 16,-17 35-1,35-17 1,88 53-1,-53-36 1,35 0 15,-70-17-31,36-1 16,-54-17 0,-18 0-1,1 0-15,0 0 16,-1 0-1,19 0 1,87-105 0,18 16-1,-53 1 1,1-35 0,-54 52-1,-17 18 1,-18-17-1,-18-19 1,-53-16 15,-158-125-15,70 160 0,1 34-1,-54 19 1,71 17-1,17 0 1,-17 35 0,71-35-1,-1 35 1,53 1 0,1-36 15,17 17-16</inkml:trace>
  <inkml:trace contextRef="#ctx0" brushRef="#br0" timeOffset="151678.44">19614 11483 0,'53'18'219,"36"34"-219,16 19 15,1 0 17,-53-36-17,-18 0 1,-17-17 0,0-1-1,-1 1 1,19 53-1,-1 70 1,18-18 0,-36 71-1,1-123 1,-18-18 0,0-36-16,0 1 15,0 0 1,0-1-1,0 1 17,0 0-1,0-1-31,-18-34 391,-17-19-391,18 19 15,-1-19-15,0 19 16,1-1-1,17 0 1,-18 18 0,0-17-1,36 17 110,-18 17-125,0 1 0,18 0 16,-1-1 0,-17 1-1,18 0 1,0 17-1,-1-35 1,-17 18 0,18-1-1,-1-17 17,-17 18-17,18-18 126,0 0-110,-1-35-15,19-1-16,34-140 15,54-18 17,-107 159-17,1 17 1,-18 0-1,0 1 1</inkml:trace>
  <inkml:trace contextRef="#ctx0" brushRef="#br0" timeOffset="166072.7">20373 15416 0,'0'53'203,"0"36"-187,18-1-16,17 53 15,0 0 1,0-18 0,-35 1-1,18-71 1,-18-36 31,0 1-32,0 0 17,-18-18 30,1 0-46,-19 0-16,1-18 15,-18-17 1,0 35 0,53-18-1,-17 0 1,-1 18-16,-17 0 47,70 0 15,0 36-46,18-1-16,0-17 15,-35-1 1,-1 1 0,1 0 15,0-18-15,-1 0 15,1 0 16,0-53-32,17-36 1,106-193 0,-106 176-1,-17 71 1,-18 18-1,0-1 17</inkml:trace>
  <inkml:trace contextRef="#ctx0" brushRef="#br0" timeOffset="167412.63">20708 16228 0,'0'17'266,"0"1"-266,0 0 0,18-1 16,-18 19-1,17-19 1,1 19-1,-18-19 1,18 18 0,-18 1-1,0-19 1,0 1 0,0 0-1,0-1 1,0 1 15,17-18-15,-17 18-1,18-18 1,-18 17 0</inkml:trace>
  <inkml:trace contextRef="#ctx0" brushRef="#br0" timeOffset="168683.66">21078 16281 0,'0'53'234,"0"0"-218,-17-1-16,-1 37 15,1-19 1,17-52 15,-18-18 63</inkml:trace>
  <inkml:trace contextRef="#ctx0" brushRef="#br0" timeOffset="169821.58">20990 16439 0,'36'18'187,"16"0"-171,19-1-16,70 54 31,-88-53-15,-35-1 0,-1-17-1</inkml:trace>
  <inkml:trace contextRef="#ctx0" brushRef="#br0" timeOffset="171942.33">21378 16439 0,'0'-17'187,"0"-36"-171,0 35-1,0 1 1,0-1 0,0 0-1,18 18 1,-18-17-1,18 17 1,-1 0 0,1 0-1,0 0 1,-1 0 15,1 0-15,17 17-1,-17 1 1,-1 0 15,-17-1-15,36 1 0,-36 0-1,17 17 1,1-35-1,-18 17 1,18 19 0,-18-19-16,0 19 15,0-19 1,0 19 0,0-1-1,0-18 16,0 1-15,0 0-16,0-1 47,0 1-31,0 0 15,0-1 0,0 1 0,-18-18 1,18-18 124,18 18-141,-1-17-15,18-1 16,1 18 0,-36-18-16,35 1 15,-17 17 1,-1-36 15,1 36-15,0-17 15,-18-1-31,17 18 31,1-17-15,0 17 0,-18-18-1,17 18 1,1 0-1,-18-18 32</inkml:trace>
  <inkml:trace contextRef="#ctx0" brushRef="#br0" timeOffset="174977.3">20373 16845 0,'70'35'157,"72"36"-157,34 17 15,0-17 1,212 35 0,-52-71-1,-231-35 1,-52 0-1,-17 0 1,-19 0 0,-17-18-1,18 1 1,0-1 0,34-35-1,19-53 1,-36 71-16,18-18 15,-35 18 1,-1-1 15,-17 19-15,18-1 0,-18 1-1,0-1-15,0-88 16,-70-17-1,-36-71 1,35 123 0,36 0-1,-36 18 1,36 36 0,0-18-1,-53-1 1,35 36-16,-53-53 15,-35 36 1,35-19 0,-35 19-1,105 17 17,19 0-17,-18 0 1,17 0-1,-17 0 1,-18 35 0,-53 18-1,18 18 1,35-54-16,-35 36 16,-1-18-1,36-17 1,36 0-1,-1-18 1,1 0 15,17 17-15,0 19 0,17 158-1,36 211 1</inkml:trace>
  <inkml:trace contextRef="#ctx0" brushRef="#br0" timeOffset="176760.2">21960 17004 0,'106'-71'187,"141"-87"-187,-70 69 16,70-52 0,-18 0-1,-123 88 1,0 0-1,-89 53-15,54-53 16,-36 18 0,-17 35 15,-18-18-15,0 1 62,-18 17-63,-35 0-15,-35-18 16,17 18 0,18 0-1,18 0 1,70 0 78,1 0-94,52 0 15,71 35 1,-1 18-1,-105-35 1,-35-18 15,0 0-31,-18 18 47,0-1-16,0 1 1,0 0-1,-18-1-15,0 36-1,1-35 1,-1-1-1,18 1 1</inkml:trace>
  <inkml:trace contextRef="#ctx0" brushRef="#br0" timeOffset="178332.46">23918 15787 0,'18'-35'172,"35"-36"-172,0 0 0,35 19 15,-53-1-15,53-18 16,-52 53 0,-19 1-1,-17-1 1,18 18 15,0 0-15,35 106-1,17 176 1,1 71 0,-54-177-16,-17 1 15,0-107 1,0-52 0,-17-18 30,34-35 79,36-1-109,18-52-16,-18 18 16,176-107-1,-123 107 1,-53 17 0,-18 35-1,-35 0 1</inkml:trace>
  <inkml:trace contextRef="#ctx0" brushRef="#br0" timeOffset="183407.76">24007 15822 0,'0'35'235,"0"18"-220,0-17-15,0 52 16,0-71-1,0 1 1,0 0 15,0-36 172,0-17-187,0-1 0,0 19-16,0-36 15,0 18 1,0-18 15,0 35-31,17-17 16,-17 0-1,0-1 1,0 19 0,18-19-1,-1 1 1,-17 17 0,18 1-1,0-36 1,17 35-1,-17 1 1,17-1 0,18-17-1,-36 17 1,19 0 15,-19 18-15,1-17-1,0 17 1,17 0 0,-17 0-1,-1 0 1,1 0 0,0 17 15,-1-17-31,-17 18 31,18 0-15,-1-18-16,-17 17 31,0 1-15,0 0 15,0-1-16,0 1 32,0 0-31,0-36 78,-17 18-63,17-18-31,0 1 16,-18 17-1,1-18 1,-1 0-1,0 1 1,-35-19 0,36 19-1,-19-1 1,19 18-16,-1 0 16,0-18-1,1 1 1,-18 17-1,17 0 17,0 0-17,18 17 1,-17-17 15,-19 18-15,36 0-1,-17-18 1,17 17-16,-18 1 16,-17 70-1,-18 71 1,53-141 0,0 17-1,-18-17 1,18-1 15,0 1-15,0-1 15,0 1 0,0 0-15,0-1-1,0 1 1,18-18 0,0 18-1,-18-1 1,0 1 0,0-36 140,0 1-141,0-19 17,0 19-17,0-1-15,0 0 16,0-17 0,0 18-1,0-1 1,17-35-1,-17 18 1,35-36 0,1 1-1,-19 52 1,1 0 0,-18-17 15,18 35-16,-1 0 1,-17-35 0,18 35 15,-18-18-31,18 0 16,-18 1-1,17 17 1,1 0-1,-1 0 17,1 0-17,0 0 1,-1 0 0,36 0 15,-35 0-16,0 0 1,17 0 0,-17 0-1,-1 0 1,1 0 15,-1 0-15,-17 17-16,0 1 15,18-18 1,0 0 0,-18 35-1,0-17 1,0 0 0,0 17 15,0-17-16,0-1 1,0 1 0,0 17-1,0 0 1,0 1 0,0-1-1,0-17 1,0-1-1,0 1 1,0 0 0</inkml:trace>
  <inkml:trace contextRef="#ctx0" brushRef="#br0" timeOffset="192963.78">15381 12171 0,'124'35'187,"87"18"-187,-70-18 16,106 1 0,-88-1-1,-106-35-15,123 17 16,-70 1 0,35 17-1,0-17 1,-70-18 15,-18 0-15,-35 0-1,-1 0 17,1 0-17,-53 0 48,-1 0-63,-70-18 15,-70 1-15,-230-89 16,71 18 0,176 52-1,124 19-15,-18-1 16,36 18 15,-1 0-15,36 0 15,35 0-15,17 0-1,318 18 1,177 52-1,-107 1 1,-370-53 0,-52-18-1,-54 0 32,-17 0-47,-53 0 16,-212-18-16,17-35 15,107 35 17,17 1-17,106 17 1,18 0 15,53 0 63,-1 17-63,1-17-31,0 0 16,-1 18-1,1 0 17,0-18-32,-1 0 15,1 0 17,0 0-17,-1 0 1</inkml:trace>
  <inkml:trace contextRef="#ctx0" brushRef="#br0" timeOffset="211241.2">25347 14958 0,'0'53'234,"0"35"-234,0 0 16,0 53 0,-18-88-16,18 18 15,-17-54 1,17 1 0,0 0-1,0-1 1,0 1 46,0 0 63,0-1-78,0 1-31,0-1-1,0 1-15,0 0 32,0-1-32,0 1 31,0 0-15,-18-18 15,18 35-16,0-17 1,0-1 0,0 1-1</inkml:trace>
  <inkml:trace contextRef="#ctx0" brushRef="#br0" timeOffset="212610.15">25082 15311 0,'53'0'188,"53"17"-173,-18 18-15,18 1 16,-18-36 0,-52 17-1,-19-17 16,1 0-15,0 0 15,-1 18-15,36 17 0,0-17-16,35 35 15,-52-53 1,-1 18-1,0-1 1,-17-17 15,-1 0-15,1 0 0</inkml:trace>
  <inkml:trace contextRef="#ctx0" brushRef="#br0" timeOffset="214579.23">25929 14799 0,'0'-18'172,"53"-35"-156,-18 1-16,18-1 16,-17 17-1,-19 36 1,1-17 15,-1 17-15,1 0-1,0 35 1,17 71 0,0-18-1,-35-53 1,0-17-1,0 0 1,0-1 0,0 1-1,0-1 17,0 1-17,0 0 1,-17-1-16,-19 1 31,19 0-15,-1-1-1,0 1 1,1 0 0,34-18 77,1 0-93,17 0 0,1 0 16,-1 0 0,-17 0-1,17 0 1,18 0-1,-36 0 17,1 0-17,17 17 1,-17 1 0,0-18-1,-1 35 1,1-17-1,0 17 1,-18 0 0,17 1-1,-17-19 1,0 19 0,0-19-1,0 1 1,-35-1 15,17-17-15,-17 18-1,0-18 1,-1 0 0,19 0-1,-1 0 1,18 18-16,-35-18 15,17 0 1,1 0 0</inkml:trace>
  <inkml:trace contextRef="#ctx0" brushRef="#br0" timeOffset="-213485.13">24871 16633 0,'176'-70'204,"177"-89"-189,17-17-15,124-71 16,-264 123-1,-107 54 1,-35 35 0,-52 17-1,-19 18 1,18-18 0,18 1-1,18-19 1,70-34 15,-53 35-15,-35-1-1,-35 19 1,-1 17 0,-17-18 46,18 18-62</inkml:trace>
  <inkml:trace contextRef="#ctx0" brushRef="#br0" timeOffset="-211668.57">27093 14429 0,'18'-18'234,"70"-17"-234,-17-1 16,140-69-1,-105 52-15,53 0 16,-53 0 0,-53 18-1,-18 35-15,-17-18 32,-1 18-17,-17-18-15,18 18 47,0 0-31,-1 0-1,1 0 1,-18-17 46,-18-1-46,1 18 15,-1 0-31,-17-18 16,17 1 0,-17-1-1,-1 18 1,19 0-1,-1 0 17,36 0 15,-1 0-32,36 0-15,0 0 16,0 18-1,-35-18-15,-1 0 16,1 0 0,0 17 15,-18 1-15,0 0 15,0-1-16,-18 1 17,0 0-17,1-1 1,-1 18 0,1-17-1,-1 35 1,0 18-1,1-36-15,17-17 16,-18-1 0,18 1-1</inkml:trace>
  <inkml:trace contextRef="#ctx0" brushRef="#br0" timeOffset="-210047.24">28399 13370 0,'0'36'203,"-18"87"-203,0-17 16,18 17-16,-17 89 15,17-141 1,17 52 15,1-52-15,35 17 0,-18-18-1,0-52 1,-35 0-1,18-1 1,0-17 0,-1 0-1,1 0 1,0 0 0,17 0-1,0 0 1,-17-17 15,-1 17-31,19-18 31,-36 0-15,17 1 0,1-19-1,-18 1 1,-35-18-1,17 18 1,-17 17 0,0 1-1,35-1 1,-36 18 0,19 0-1,-1 0 1,0 0-1,1 0 17</inkml:trace>
  <inkml:trace contextRef="#ctx0" brushRef="#br0" timeOffset="-206502.76">28169 13053 0,'-17'106'187,"-36"70"-187,35-17 16,0 52-1,18 230 1,18-211-16,35 34 16,-35-158-1,-1-71 1,19-17-1,-36 17 1,35-35 0,-35 18-16,35 0 15,53 17 1,1 0 0,52-17-1,-71-18 1,1-18-1,-36 0-15,53-17 16,-17 0 0,52-71 15,-35 36-15,-17-89-1,-18-53 1,-35 89-16,17-54 15,-35 54 1,0-1 0,-88-52-1,17 70 1,1-17 0,34 87-16,-70-34 15,36-1 1,-1 36-1,-70 0 1,18 35 15,-54 0-15,89 17 0,0 1-1,35 35 1,-18 53-1</inkml:trace>
  <inkml:trace contextRef="#ctx0" brushRef="#br0" timeOffset="-185776.3">29916 13070 0,'0'106'203,"-36"35"-203,19-52 16,-1-19 0,-17 71-1,17-123 1,0-1-1</inkml:trace>
  <inkml:trace contextRef="#ctx0" brushRef="#br0" timeOffset="-184871.29">29669 13388 0,'123'0'171,"53"53"-155,213 106 0,-143-1-1,-122-105 1,-89-35 0,-35 0-16</inkml:trace>
  <inkml:trace contextRef="#ctx0" brushRef="#br0" timeOffset="-183255.43">30762 12471 0,'-17'123'156,"-54"54"-140,36-36-1,17 17-15,-17 1 16,17-124-1,18-17 1,18-18 93,35-18-93,-18-17 0,89-35-1,34-36 1,-34 18 0,-1 35-1,-70 0 1,18 35-1,-36 0 1,0 1 0,-17-1-1,-1 18 17,1 0-17,-18-17 1</inkml:trace>
  <inkml:trace contextRef="#ctx0" brushRef="#br0" timeOffset="-181743.85">30709 12471 0,'18'70'187,"53"54"-171,17 17-16,70 282 16,-87-176-1,-36-194 1,-35-35 109,0-1-110,0 1 64,18-18-64,-18 18 1,18-18-1</inkml:trace>
  <inkml:trace contextRef="#ctx0" brushRef="#br0" timeOffset="-179499.92">29616 14376 0,'0'70'172,"0"36"-172,0-18 16,0 71-1,0-18 1,0-53-1,0-35-15,0-35 16,0 0 0,0-1-1,0 1 17,0-1-17,-18-17 79,0 0-63,1 0-31,-1-17 16,1 17-1,-1 0 1,0-18 0,1 1-1,-1 17 1,0-18 0,18 0-1,0 36 63,18-18-62,0 18 0,-18-1-1,17 1 1,1-1-1,0-17 1,-18 18 0,17-18-1,-17 18 1,18-18 46,-1 0-46,-17-18-16,36-17 31,-19-18-31,-17 35 32,36-35-17,-1 0 1,-17 36-1,-1-19 1,1 19 0,-18-1-1,17 1 1,1 17 0</inkml:trace>
  <inkml:trace contextRef="#ctx0" brushRef="#br0" timeOffset="-178112.07">28646 15716 0,'17'0'156,"36"-35"-140,18 0-16,-1-1 15,71 1 1,-52 18 0,-37-1-1,-34 18 1,0 18 15,-1 105-15,-34 0-1,-1-52 1,-35 52 0,18-17-16,0-53 15,-18 35 17,17-52-17,19-36 1,17 17-1,-18 1 1,0-18 0,18 35-1,-17-35 1,34 0 31,36 0-32,71 0 1,-71 0-16,88-17 16,-35-1-1,-53 0 17,-36 18-17,1 0 1,0 0-1</inkml:trace>
  <inkml:trace contextRef="#ctx0" brushRef="#br0" timeOffset="-176613.18">29757 15434 0,'0'18'172,"-18"35"-172,-17 0 16,17-1-16,-52 37 15,52-19 1,0-70 0,1 18-1,17-1 17,0 1-17,17 0 32,36-18-47,0 0 16,35 0-1,1 0 1,-19 0 0,-35 0-1,-17-18 1,0 18-1,17-18 1,-17 18 0,35 0-1,-18-17 17,0 17-17,-17 0 1,-1 0-1</inkml:trace>
  <inkml:trace contextRef="#ctx0" brushRef="#br0" timeOffset="-174959.24">29722 15505 0,'0'53'187,"0"17"-171,17 1-16,1 34 15,-18 19 1,0-89 15,0 18-15,17 35-1,1-52 1,-18-1 0,0-18-16,0 19 31,0-19-15,0 1-1,0 0 16,0-1-15</inkml:trace>
  <inkml:trace contextRef="#ctx0" brushRef="#br0" timeOffset="-163248.18">30780 15381 0,'0'18'188,"-35"52"-173,-1 1-15,-17 35 16,-70 123-1,70-88 1,-18-35 0,1 17-1,52-52 1,1-71 0,-1 18-1,18-1 1</inkml:trace>
  <inkml:trace contextRef="#ctx0" brushRef="#br0" timeOffset="-161424.25">30268 15540 0,'18'0'344,"0"18"-344,17 17 16,-17-18-16,34 36 15,-16 0 17,17 18-32,17 17 15,1 18 1,-18-36 0,-53-34-16,17-36 15,-17 35 1,18-35-1,0 18 1,-18-1 0,0 1-1,17-18 1,-17 17 0,0 1-1,18-18 63,-18 18-78,0-1 16,18-17 0,-1 0-1,-17 18 1,18-18-1,-18 18 1,0-1 0</inkml:trace>
  <inkml:trace contextRef="#ctx0" brushRef="#br0" timeOffset="-158799.95">31644 15258 0,'-17'0'203,"-36"17"-203,17 19 15,-70-1 1,36 0 0,52-17-1,1-18 1,-1 17-16,0-17 15,1 0 32,17 18 16,0 0-16,0-1 0,0 1-32,0 17 1,0-17-1,0 0-15,0 34 16,0 1 15,0-17-15,0-19 0,0 1-1,0 0 1,0-1-1,0 1 1,0-36 156,35 1-172,36-1 16,-36-17-1,35-1-15,54-34 16,-54 17-1,-52 53 1,17-18 0,-17 18-1,0 0 1,17 0 0,-17 0-1,17 36 1,0-1-1,0 35 1,-35-52 15,18 0-15,-18 17 0,0 18-1,-35 35 1,-18-35-1,-18 35 1,-17 0 0,35-70-1,18-18 17,17 0-1,1 0-16</inkml:trace>
  <inkml:trace contextRef="#ctx0" brushRef="#br0" timeOffset="-156688.27">28469 16351 0,'-17'0'172,"-36"53"-157,35 0-15,-35 0 16,35-18-16,1 36 15,17-54 1,0 19 0,0 70 15,17 17-15,72 53-1,16-34 1,72 16-1,34-17 1,-122-105-16,-1-1 16,0 0-1,-17-35 1,-54 0-16,36 0 16,35 0-1,-70-17 1,0 17-1,-1-18 32,1 18-31,0-18 0,-1 18-1,1 0 1,0 0-1,-1 0 1,-17-17 0,0-1 15,-53 0-15,-17-17-1,34 17 1,36 1-16,-35 17 15,17-18 1,1 18 0,-1 0 15,1 0-15,52 0 46,35 18-62,89 52 16,70 36-1,-87-18 1,-54-52 0,-88-19 15,0 1 0,0 0 0,-18-1-15,18 1 0,-70 35-1,-36 17 1,53-34-1,35-19 1,1 1 0,-1-18-1</inkml:trace>
  <inkml:trace contextRef="#ctx0" brushRef="#br0" timeOffset="-153005.67">29898 17427 0,'18'18'218,"70"52"-202,-53-17-16,53 53 16,-35-53-1,-35-18 1,-18-17-1,0 0 17,0-1-17,0 1 17,0 0-17,0-1 32,0 1-31,17-18-1,-17 17 1,0 1 0,18-18 93</inkml:trace>
  <inkml:trace contextRef="#ctx0" brushRef="#br0" timeOffset="-151488.95">30304 17568 0,'35'-53'156,"-17"18"-156,17-35 16,0 17-1,18 0-15,0 0 16,17 18-1,-52-1 1,0 19 0,-1 17 15,1 0-15,-18 35-1,35 141 1,-35-52-16,0 123 15,-35 0 1,17-141 0,1-54-1,17-34 17,17-36 93,36-17-110,-35 18-15,35-19 16,-18 19-16,36-19 15,-54 1 1,19 35 0,-1-18-1,-35 1 1,35 17 31</inkml:trace>
  <inkml:trace contextRef="#ctx0" brushRef="#br0" timeOffset="-149684.04">31291 17110 0,'0'35'204,"-17"53"-204,-19-17 15,1 229 1,35-71-1,18-70 1,17-71 0,-35-53-1,0-17 17,0-1-17,18-17 1,-1 0-1,1 0 17,0 0-17,35 0 1,-18 0 0,0 0-1,0-17 1,18-1-1,-53 1 1,36-1 0,-36 0-16,35-35 15,0-17 17,-35-18-17,0 52 1,0-34-1,0 52 1,0-35 0,-17 18-1,-1 0 1,0 17 0,18-17-1,-35 17 1,17 0-1,-17-17 1,0 35 0,-1-18-1,19 1 1,-18-1 15,-18 18-15,35 0-1,-17 0 17,17 0-17,-17 0 1</inkml:trace>
  <inkml:trace contextRef="#ctx0" brushRef="#br0" timeOffset="-145155.37">30445 18521 0,'-106'0'156,"-88"0"-141,17 35 1,-387-17 0,247-18-1,-160 0 1,160-36 0,35 19-1,17 17 1,-141-53-1,159-18 1,36 36 0,87 0-16,-35-18 15,1 18 1,69-1 0,19 1 15,52 35-16,54 18 532,16 17-547,-16 18 16,17-18 0,-36-17-1,-17-1 1,18-17-1,0 18 1,-18 0 0,-18-18 46,18-18-62,-35 18 0,-36-35 31,1-18-15,-72 18 0,54-1-1,35 1 1,36 35-16,-1-18 16,0 1-1,18-1 16,0 1-15,36-19 15,17 1-15,52 0-16,89-71 16,18 35-1,-124 54 16,-70-1-15,0 18-16,-1 0 16</inkml:trace>
  <inkml:trace contextRef="#ctx0" brushRef="#br0" timeOffset="-143022.92">24412 17886 0,'-17'0'188,"-19"0"-188,-34 0 16,17 17-16,-18 1 15,36-18 16,17 0-15,1 0 0,-1 0-1,18 18 1,0-1 0,0 1 15,0 0-16,18 17 1,-18 0 0,17-17-1,1 0 1,-18 17-16,0-18 16,18 1-1,17 17 16,-35-17 1,18 0-17,-1-18 17,1 0-1,-1 0-16,1 0 17,0 0-17,17 0 1,18 0 0,-35 0 15,-1 0-16,1 0-15,0 0 16,-1 0 0,1 0-1,-18 35 17,0 18-17,-88 17 1,35-34-1,-53-1 1,71-35 0,17 0-1,0 0 1,1 0 0</inkml:trace>
  <inkml:trace contextRef="#ctx0" brushRef="#br0" timeOffset="-141418.11">24642 17780 0,'0'35'188,"35"18"-188,-35 18 16,53 88-1,0 87 1,-18 37-1,-35-213 1</inkml:trace>
  <inkml:trace contextRef="#ctx0" brushRef="#br0" timeOffset="-139957.22">24853 18909 0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3-05-03T07:27:54.7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3528 7003 0,'176'0'172,"89"35"-172,-18-17 16,123 34 0,-246-52-16,70 0 15,-53 0 1,0 0-1,-53 18-15,36-18 16,-19 18 0,-34-18-1,-1 17 1,-34-17 0,-1 0 15,-17 0-31,17 0 15,-17 0 17,52 0-17,-35 0 1,54 0 0,34 18-1,89 0 1,-36-1-1,142 1 1,-89-18 0,141 0-1,-123-35 1,-17-1 0,17 19-1,-142-19-15,36 36 16,-52-17 15,-36-18-31,-18 17 31,0 18-15,0 0 0,-17 0-16,88 0 15,0-18 1,0 18-1,70-17 1,-53 17 0,124 0-1,53 0 1,-70-18 0,-19 18-1,-105 0 1,0 0-1,-18-18 17,-35 18-32,53-17 15,-53-1 1,17 0 0,-70 1-16,18 17 31,0 0-16,-1 0 1,1 0 0,-18-18 93,-18 18-93</inkml:trace>
  <inkml:trace contextRef="#ctx0" brushRef="#br0" timeOffset="2207.37">5309 7973 0,'265'70'188,"17"1"-173,-17-1-15,-71-34 16,159 34-1,-124-34 1,-35-36 0,-141 0-1,0 0 1,-36 0 0,1 0-1,0 0 1,-1 0-1,-34 0 189</inkml:trace>
  <inkml:trace contextRef="#ctx0" brushRef="#br0" timeOffset="5220.34">8132 7691 0,'88'-18'203,"35"0"-203,18 1 16,-17-36 0,176 17-1,-142 1 1,-69 18-1,-1 17 1,-53 0 0,-35-18 62,0 0-63,-35 1-15,-89-1 16,18-35 0,36 35-1,35 1 17,17 17-17,0 0 1,54 17 62,17-17-62,-18 36-16,35-19 15,54 54 1,-106-71-1,-1 18 1,1-1 0,-1 1-1,-17-1 17,0 1-17,0 0 1,0-1-1,0 1 1,0 0 0,0 17-1,0-17 1,0-1 0,0 1 15</inkml:trace>
  <inkml:trace contextRef="#ctx0" brushRef="#br0" timeOffset="6531.24">9490 7585 0,'17'0'234,"1"0"-218,0 0-1,-1 0 1,-17 17 15,0 19-15,0-1 0,0 71-1,-70 0 1,34-71-1,1-17 1,18-1 0,-1 1-1,0-18 1,36 0 62,0 0-62,-1 0-1,71 0 1,-17 0 0,-18 0-1,0 0 1,-36 0-1,1 0 1,0 0 0,-1 0-1</inkml:trace>
  <inkml:trace contextRef="#ctx0" brushRef="#br0" timeOffset="7528.69">9966 7514 0,'0'35'188,"35"36"-188,1 35 15,-19-36 1,18 72 0,-17-90-1,-18-34 1,0 0 0,0-1-1,0 1 16</inkml:trace>
  <inkml:trace contextRef="#ctx0" brushRef="#br0" timeOffset="8949.91">10019 7796 0,'18'0'219,"17"-35"-219,0 0 15,36 17 1,-18 1-16,17-19 16,18 1-1,-17 35 1,35 0 0,-71 0-1,-17 0 1,-1 0-1,1 0 1,0 18 0,-1-18-1,-17 35 17,0-17-17,0 17 1,-17 53-1,-36 36 1,0-72-16,-18 37 16,1-36-1,34-18 1,19-18 0,-19-17-1,19 18 1,-1 0-1,0-18 1,1 0 0,-18 35-1,-18-17 1,0-1 0,17 19 15,1-36-16,18 0 17</inkml:trace>
  <inkml:trace contextRef="#ctx0" brushRef="#br0" timeOffset="24008.74">3933 13670 0,'89'0'204,"52"-18"-204,-18 1 15,-35-1-15,71-17 16,-18 0-1,53-1 17,-88 19-17,-35-1 1,-18 18 0,-53-18-16,17 18 15,1 0 16</inkml:trace>
  <inkml:trace contextRef="#ctx0" brushRef="#br0" timeOffset="25155.12">3863 14446 0,'70'0'203,"19"-17"-203,34-36 16,106-18 0,-105 36-1,35 17 1,-71 1-1,-18 17 1,72 0 0,-54 0-1,0 0 1,35 0 0,-105 0-1,0 0 1,-1 0-16,1 0 47</inkml:trace>
  <inkml:trace contextRef="#ctx0" brushRef="#br0" timeOffset="27278.79">4710 15558 0,'52'0'188,"37"0"-188,-1 0 15,18 0-15,70 0 16,-17 0-1,-89 0 1,-52 0 0,17 0-16,-17 0 31,0 0-15,-1 0-16,19 0 31,-19 0-16,1 0-15,17 0 32,-17 0-1,-1 0-31,1 0 16,0 0-1,-1 0 1,19 0-1,-19 0 17,1 17-17,-18 1 110</inkml:trace>
  <inkml:trace contextRef="#ctx0" brushRef="#br0" timeOffset="29803.1">3351 17110 0,'36'0'203,"52"0"-187,0 0-1,265 53 1,-36 0-1,36-1 1,-159-34-16,124 0 16,-124-1-1,-36 1 1,-105-18-16,71 0 16,-1 0-1,-35 0 1,36 0-1,-106 0 1,-1 0 31,1 0-31,-1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3-05-03T08:31:49.1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25365 11412 0,'0'18'172,"0"35"-172,0-18 15,17 18-15,19 141 32,69 141-17,-34-158-15,0 34 16,-18-105 0,-18-71-1,-18 1 1,19-36 15,122 53-15,-34-36-1,17-17 1,-106 0-16,36 0 16,-36-17-1,-17-1 1,17 0-1,0 1 17,1-36-17,17-18 1,-1 18 0,-16-35-1,70-176 1,-71-1-1,-18 36 1,-17 35 0,0 123-1,-17-35 1,17 36 0,-53-19-1,0 19 1,-18-36-1,19 53 17,-1 18-17,-18 0 1,18 17 0,-35 18-1,-53 0 1,17 71-1,-52 17 1,-89 194 0,177-159-1,53-70 1,-18 36 0,35-54-1,1-18 1,17 19-1,0-19 1,0 1 15,0 35-15,0-35 0,0 17-1</inkml:trace>
  <inkml:trace contextRef="#ctx0" brushRef="#br0" timeOffset="8704.12">26229 12400 0,'0'18'359,"0"17"-343,18 18-1,52 53 1,-52-18-1,17-35 1,-17-35 0,-18-1-16,17 1 15,-17-1 1,18 1 15,-18 0-15,18-1-1,-1 1 1,-17 17 0,18-17-1,17 17 1,-35 1 0,18-1-1,-18 0 1,18 18-1,-1-35 1,1-1 0,-18 1-16,0 0 15,17-18 1,1 17 15,-18 1-15,0-1 15,18 1-15,-1-18-1,-17 18 1,18-1 0,-18 1 15,0 0-16,0-1 17,0 1-17,0 0 1,18-18 15,-1 17-15,-17 1-1,0-1 1,0 1-16,0 0 31,0-1-15,-17-17 171,-1 0-155,0 0-32,1 0 15,17-17 1,-36 17 0,1-18-1,0 0 1,-18 1-1,35 17 17,1 0-32,-1 0 31,53 17 63,1 19-94,-1-36 15,53 70 1,-53-34-16,36-19 16,-53 1-1,-1-1 1,1 1-1,-1-18 1,1 0 15,-18-35 47,18 17-78,-1-70 16,36-177 0,0 1-1,-35 123 1,0 70 0,-18 54-1,0-1 1</inkml:trace>
  <inkml:trace contextRef="#ctx0" brushRef="#br0" timeOffset="10074.41">24924 14764 0,'35'106'203,"53"141"-187,0-71-16,36 141 15,-106-264 1,-1-53 0</inkml:trace>
  <inkml:trace contextRef="#ctx0" brushRef="#br0" timeOffset="11611.82">25612 15081 0,'0'18'312,"0"0"-296,17-1-16,-17 1 16,0 17-1,18-17 1,0 17-16,-1-35 15,1 35 1,17-35 0,-17 18-1,-1-18 1,1 0 0,0 0 15,-1 0-16,1 0 17,-18-18-17,0-17 1,0 0 0,0 17-1,-18 0 1,1-17-1,-1 35 1,18-17 0,-18 17-16,1 0 15,-1 0 1,1 0 15,-19 17-15,19 1-1,-1-18 1,0 17 0,18 1-1,-17-18 1,17 18 0</inkml:trace>
  <inkml:trace contextRef="#ctx0" brushRef="#br0" timeOffset="13028.86">25876 14887 0,'18'18'234,"17"35"-234,0 0 16,18 17-1,18 1 1,-71-54-1,18 1 1,-1-18 0,1 0-1,-1 0 1,19 0 0,-19 0-1,-17-18 1,36-17-1,-1 18 1,-35-1 0,35-35-1,-35 18 1,0-36 0,0 18-1,-17 18 1,-54 35-1,-17 0 1,17 35 0,-35 18-1,71 0 1,-18 0 0,53 35-1,0-70 16</inkml:trace>
  <inkml:trace contextRef="#ctx0" brushRef="#br0" timeOffset="14394.82">26282 14870 0,'35'-53'219,"36"17"-203,-54 1-16,54-35 15,-53 52 1,-18 0 0,17 18-1,1-17 1,-18-1 0,0 0 15,0 54 219,0-19-250,-18 1 15,18 0 1,-17 17 0,-1-18-1,18 1 1,-18 0 0,18-1-1</inkml:trace>
  <inkml:trace contextRef="#ctx0" brushRef="#br0" timeOffset="15311.56">26458 14781 0,'0'18'265,"0"0"-249,0-1-16,18 1 15,17 0 1,-17-18 0,0 0-16,-1 17 15,18 1 1,-17-18 0,35 0-1,-18-18 16,1 18-15,69-106 0,-34 36-1,-36-18 1,-17-1 0,-18 72-1,0-1 1,-18-17-1,18 17 1,-35 18 0,0 0-1,-36 0 1,1 0 0,-54 53-1,71-18 1,18 18 15,17 0-15</inkml:trace>
  <inkml:trace contextRef="#ctx0" brushRef="#br0" timeOffset="16944.05">27234 14235 0,'0'35'172,"36"35"-157,17 72 1,-18-37 0,35-16-1,-52-89-15,0 17 16,17 1-1,53-18 1,36-71 0,-71 54-1,-36-19 1,1-17 0,0-17-1,-18-36 16,-36-17-15,1 70 0,0 17-1,-1 19 1,1-1 0,-18 18-1,18 0-15,-18 0 16,0 18-1,-17-1 1,-1 1 0</inkml:trace>
  <inkml:trace contextRef="#ctx0" brushRef="#br0" timeOffset="18310.33">28363 13600 0,'18'17'203,"0"18"-188,-18 1-15,35-1 32,-17-17-32,17 35 15,-18-36 1,19 1 0,-19-18-1,19 18 1,-19-1-1,1 1-15,17-18 16,-17 0 0,17 0-1,-17 0-15,17-18 16,-17 1 0,35 17-1,-18-36 1,-18 1 15,1 0-15,0-1-16,17-34 15,-17-1 1,-18-17 0,-36-18-1,1 71 1,17-18-1,-52 35 1,-1 18 0,1 0-1,-71 71 1,35 0 0,53-1-1,18-35 1,-1 36-16,19 35 31,17-89-15</inkml:trace>
  <inkml:trace contextRef="#ctx0" brushRef="#br0" timeOffset="19607.43">29210 12965 0,'35'123'187,"18"71"-171,0-18-16,0 18 16,-35-123-1</inkml:trace>
  <inkml:trace contextRef="#ctx0" brushRef="#br0" timeOffset="22109.98">29651 13917 0,'-35'18'219,"-71"52"-219,-88 54 15,-141 176 1,-89-1 0,248-140-16,-194 71 15,-1-1 1,54-17 0,140-124-1,19-18 1,-19 18-1,-105 54 17,105-54-17,19 35 1,52-88-16,-106 89 16,-17-1-1,-18 1 1,18-36-1,123-35 1,-18 0 0,54-35-16,-18 17 15,-1-35 1,37 0 0,-1 0-1,17-18 1,1-17 15,0 0-31,-18-54 16,-18-34-1,1 17 1,-18-88 0,17 106-1,0-36 1,1 1-1,52 70 1,1 0 0,17 18-1,0-18 1,0-18 0,35 19-16,53-90 15,71-52 1,70-70 15,53-1-15,-88 124-1,0 18 1,89 34 0,-89 1-1,-53 35 1,53 0-1,-53 0 1,0-17 0,18-18-1,-89 70 1,19-35 0,69-17-1,1-1 1,70-17 15,89-53-15,-124 35-1,0 18 1,106-36 0,-71 54-1,-70-18 1,105-1-1,-105 19 1,35-1 0,18-35-1,-142 36 1,19 35 0,69-36-1,-87 18 1,-1 35-1,19-35 17,-72 36-1,19-1-15,-19 18-1,18 0 1,-17 0-16,0 0 15,17 0 1,-17 0 0,35 35-1,-1 89 1,-34 52 0,-36 36-1,1-106 1,17-53 15,-18-36-31,18 36 16,-17-53-1,17 36 1,0-19 0,0 1-1,-18-18 1,-35 141-1,-35-35 1,35-18 0,-35 0-1,17-17 1,1-18 0,-36 35-1,0-35 1,18 17 15,-247 107-15,88-71-1,35 17 1,89 1 0</inkml:trace>
  <inkml:trace contextRef="#ctx0" brushRef="#br0" timeOffset="36531.49">7638 12330 0,'0'70'204,"0"1"-204,0-1 0,0 1 31,0-18-16,17 35 1,-17-53 0,0-17-1,0-1-15,0 1 16,0 0 15,0-1-31,18 1 31,17 0-15,89 17 0,70 18-1,70-18 1,336 53 15,-177-17-15,-52-53-1,-195-18-15,212 52 16,53-34 0,-53 0-1,194 70 1,-247-35 0,-35-36-1,159 19 1,-106 34-1,17 1 1,371 35 0,-335-18-1,-36-18 1,212 19 15,-300-19-15,-70-52-1,0-1 1,-1 1 0,1 17-1,17 1 1,-123-19 0,-88-17-1,-1 0 1,1 0-1,123 18 1,353 17 0,-159 18-1,-70-35 1,140-18 15,-175-18-15,-19-35-1,36 0 1,-141 36 0,-35-19-1,-1 1 1,-52 17 0,-18 1-1,53-1 1,88-35-1,0-17 1,18 17 0,-124 18-16,106-18 15,-35 35 1,53-53 0,-71 18 15,-35 36-16,-35-1 1,17 1 0,18-1 15,-18 0-15,-17 18-1,17 0 1,-17 0-1,17 0 1,159 0 0,0 18-1,-71 17 1,1-17 0,158-18-1,-53 0 16,71-18-15,-141-17 0,-53 35-1,0-35 1,-36 35 0,-17 0-1,-35 0-15,70 0 16,-35 0-1,0 0 1,0 0 0,0 0-1,17 0 1,-52 0 0,17 0-16,18 0 31,0 0-16,18 0 1,-19 0 0,37 0-1,-54 0 1,18 0 0,-36 0-16,36 0 15,0 0 1,0 0-1,18 0 1,-18 0 0,-18 0-1,53 0 1,-35-36 0,35 1 15,-17 0-31,-1 0 15,1-18 1,52-36 0,-34 37-1,-36 16 1,52-17 0,-52 0-1,18-70 1,-36 52-16,18-34 15,-18-1 1,-35 35 0,71 36-1,-36 0 1,0 35 0,54-18 15,-36 0-16,-1 18 1,-16-17 0,-54-19-1,-758-405 1,441 195 0,176 157-1,106 54 1,36 35-1,-1 0 1</inkml:trace>
  <inkml:trace contextRef="#ctx0" brushRef="#br0" timeOffset="48647.61">20867 12206 0,'0'18'234,"0"-1"-218,0 19-1,0-19 1,0 19 0,0-19-1,0 36 1,17 88 0,-17-123-1,0 35 1,0-36-1,0 1 1,18 0 0,0-1-1,88 19 17,17-36-17,-35 0 1,18 0-1,-71 0 1,54-18 0,34 0-1,0 18 1,-52-17-16,53-1 16,-1 18-1,-17 0 1,53-35-1,-124 35 1,0 0 0,-17 0-1,-1 0 1,19 0 0,-1 0-1,-17 0 1,17 0-1,18 0 17,-36 0-17,54 0 1,-18 0-16,35 17 16,0-17-1,0 0 1,18 0-1,-53 0 1,0 0 0,-18 0-1,1 0 1,-19 0 0,107-35-1,-71 18 1,-36 17-1,19-36 17,-19 36-17,1 0 1,17-35 0,-17 35-1,-1-18 1,19 1-1,-19 17 1,1-18 0,17-17-1,-17 35 1,0-18 0,17 0-1,-35-17 1,17 35-1,1-17 17,-18-1-17,18 18 1,-1-35 0,-17 17-1,0 0 1,36-17-1,-36 0 1,17 17 0,1-17-1,-18 17 17,0 1-17</inkml:trace>
  <inkml:trace contextRef="#ctx0" brushRef="#br0" timeOffset="63945.53">5292 10989 0,'-18'-18'266,"18"1"-266,0-1 15,0 0 1,-18-34-1,18 34 1,0-17 0,0 17-1,0-17-15,0-53 16,0-18 0,0 0-1,18-18 1,-18 71-1,0-17 1,53-1 0,-35 1-1,35-1 17,-18-17-32,35 17 31,-17-17-16,71-53 1,-18 18 0,17 17-1,-70 35-15,88-52 16,35-1 0,-34 19-1,-72 52-15,107-71 16,-54 71-1,-17-17 1,88-54 0,-53 54-1,35-19 1,18 1 15,36 18-15,-36 17-1,176-18 1,-123 1 0,71 34-1,193-69 1,-193 52 0,70 0-1,123 0 1,-193 18-1,105 35 1,194 0 0,-193 17-1,34 54 1,195 52 15,-194-87-15,-18 34-1,105 18 1,-175-35 0,-1-35-1,36-1 1,-212-17 0,-71 18-1,1-18 1,-89 0-16,36 0 15,-36 0 1,-17 0 0,-1 0-1,1 0 1,17 0 15,0 0-15,54 0-1,140 0 1,-70 0 0,35 0-1,0 0 1,106 0 0,-142 0-1,-17 0 1,-52 0-1,-19 18 1,1-18 0,-54 0-16,1 0 15,0 0 1,-1 0 0,1 0-1,17 0 1,89 35-1,34-17 1,107 35 0,-89-18-1,18-18 1,-141 1-16,88 0 16,-52-18-1,-1 0 1,0 0-1,-35 0 1,-18 0 15,-17 0 1,0 0-17,-1 0 1,1 17-1,-1-17 1,19 18 0,70-18-1,123 18 1,71-18 0,-177 0-1,-35-18 1,18-17-1,-53 35 1,18-18 0,-18 0-16,17 18 15,1 0 1,70-35 0,-71 35 15,19-17-16,52 17 1,-35 0 0,-36 0-1,54 0 1,-36 0 0,-35 0-1,52 0 1,-34 0-1,-18 0 1,0 0-16,0 0 16,0 0-1,17 0 1,-34 0 0,34 0 15,-17 0-16,0 0 1,0 0 0,-18 0-16,18 0 15,-18 0 1,18 0 0,35 0-1,-52 0 1,17 0-1,17 0 1,-17 0 0,18 0-1,-36 0 1,35 0 0,-17 0 15,-35 0-31,17 0 15,18 0 1,18 0 0,-18 0-1,-18 0 1,36 0 0,-19 0-1,1 0 1,36 0-1,-54 0 1,18 0 0,17 0-1,-17 0 1,-17 0 0,34 0 15,1 0-16,-18 0 1,-1 0 0,1 0-1,18 0 1,-18 0 0,0 0-1,17 0 1,-17 0-1,0 0 1,-35 0-16,35 0 16,0 0-1,0 0 1,17 0 15,-17 0-15,18 0-1,-18 0 1,-18 0 0,53 0-1,-35 17 1,17 1 0,19-1-1,-19 1 1,1 0-1,17-1 1,-18 1 0,19 0-1,-36-1 1,0 1 0,35-18 15,-53 18-16,18-1 1,35 1 0,-35 52-1,0-17 1,35 36 0,-35-1-1,0-18 1,35 124-1,-17-70 1,-18-1 0,17 18-1,-17-52 1,-18-37 0,36 19-1,-36-53 16,0 17-15,-17 0-16,35 0 16,0 36-1,0 70 1,0-53 0,-18 18-1,0 35 1,-35-35-1,0 18 1,-70 34 0,-1-87-16,-52 88 15,52 35 1,-88 70 0,1-70 15,-1-35-16,18-35 1,53-36-16,-53 53 16,-1 0-1,-157 159 1,52-89 0,17-34-1,54-18 1,70-89-16,-70 124 15,-36 35 1,-247 248 0,213-213-1,-1-52 1,-36 35 0,-193 106 15,53-177-16,-106 18 1,264-106-16,-247 36 16,54-1-1,87-35 1,-105 36 0,123-36-1,-176 18 1,229-35-1,53-54 1,-88 36 0,-211 159-1,281-71 1,-17 35 0,-142 89-1,107-89 16,-54-17-15,-299 88 0,194-88-1,0-36 1,246-105-16,-264 52 16,18-52-1,-335 17 1,335-35-1,-36-17 1,-194-72 0,248 72-1,17-124 1,-18-71 15,195 89-31,-213-89 0,72 18 31,-142-53-15,282 106 0,-17 0-1,35 17 1,124 54-16,-142-71 16,71 17-1,-70-17 1,140 70-1,36 1 1,-89-36 0,72 0-1,-19 0 1,-52-52 0,52 52-1,36 18 16,-18-18-15,-70-88 0,52 53-1,-17-71 1,106 141-16,-18-34 16,0-19-1,18 54 1,0-177-1,17-36 1,18 19 0,0 34-1,0 125 1,0-1 0,0 71-1,0-54-15,18 19 31,-18-36-15,17 0 0,-17 36-1,0 17 1,0-18 0,0 0-1,18-34 1,0-36-1,-1 35 1,1 35 0,17-35-1,-35 36 1,35-18 0,36-142-1,35-17 16,-18 36-15,18-89 0,-53 141-1,53 18 1,52-124 0,-69 124-1,-37 71 1,1-1-1,0 36 1,35-71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3-05-03T08:33:24.8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5803 6121 0,'71'17'297,"-18"19"-297,-18-19 15,71 36 1,-18-18 0,53 1-1,-53-19 1,-17 1 0,70 17-1,-53-35 1,0 36 15,18-1-15,0-18-1,-35 1 1,-54-18-16,54 0 16,17 18-1,0-1 1,53-17-1,-17 18 1,-1-18 0,159 18-1,-52-18 1,70 0 0,70 0-1,-141 0 1,-52 0 15,52 0-15,-106 0-1,36-18 1,-35-35 0,-18 35-16,17-17 15,0 0 1,1-18-1,-53 18 1,17-1 0,-18 19-1,1-18 1,-36 17 15,-35 0-15,18 18-1,-1-17 17,1 17-17,0 0 1,-1-18-16,1 18 16,0 0-16,-18-18 15,35 18 1,-18 0-1,19-17 1,-19-1 0,19 18-1,-19 0 1,1 0 0,0-18-1,-1 18 32,-17-17-31,0-1 77,0 0-93,0 1 32,0-1-32,0 1 15,0-19 1,0 1 0,0 0-1,0-18 1,0 35-1,0-17 1,-17 17 0,-19 1-1,36-19 1,-35-17 0,0 36-1,35-36 1,-36 35-1,1 1 1,35-19 0,-35 19-1,0-1 1,17-17 0,0 17-1,-17 18 1,0-17-1,-18-1 17,-123-17-17,17-1 1,-18 36 0,-246 0-1,141 0 1,53 0-1,-124 18 1,176-18 0,1 0-1,-71 35 1,124-35 0,17 18-1,-35-18 1,52 0-1,19 0 17,-71 0-17,53 0 1,-1 0 0,-34 0-1,35 0 1,17 0-1,-52 0 1,34 0 0,1 0-1,35 0-15,-35 0 16,18 18 0,-1-1-1,-52-17 1,52 35-1,0-17 17,-34 35-17,34-35 1,18-1 0,-17 19-1,17-36 1,35 17-1,-17-17 1,17 18 0,-35-1 15,53 19-15,-35-19-1,0 1 1,35 17-1,-36-35 1,19 36 15,-1-1-15,18-18 0,0 36-1,0-35 1,0 17-1,0 18 1,0-18 0,0 1-1,18-1 1,17 0 0,-35-17-1,18-18 1,-18 18-16,17-1 15</inkml:trace>
  <inkml:trace contextRef="#ctx0" brushRef="#br0" timeOffset="8057.29">25171 7355 0,'0'18'484,"17"17"-484,19 18 16,-19-17-16,1 16 16,0-16-1,-18-19 1,0 1 31,0 0-32,17-18 1,1 17 0,-18 1-1,17 0 1,-17-1-16,0 1 16,0-1-1,0 1 1,0 0-1,0-1 17</inkml:trace>
  <inkml:trace contextRef="#ctx0" brushRef="#br0" timeOffset="9479.9">25418 7338 0,'0'17'187,"0"1"-187,17-18 16,1 18-1,-18-1 1,18-17 0,-1 0-1,-17 18-15,35-18 32,-17 18-17,17-18 1,1 0-1,-1-18 17,0 18-17,-35-18 1,18 1 0,0 17-16,-18-53 15,52 35 1,-34-52-1,-18 52 1,0 0 0,0-17 15,0 0-15,-35-18-1,-53-18 1,35 36-1,0 35 1,-35 0 0,35 0-1,17 18 1,19-1 15,-19 89-15,36 0-1</inkml:trace>
  <inkml:trace contextRef="#ctx0" brushRef="#br0" timeOffset="10533.89">25964 6862 0,'0'17'156,"18"36"-140,17-18-16,-17-17 15,-18 17 1,0-17 0,18 0 62,-1-18-63</inkml:trace>
  <inkml:trace contextRef="#ctx0" brushRef="#br0" timeOffset="12130.15">26423 6650 0,'0'18'219,"0"-1"-204,0 1 1,18 17-1,17 18 1,-35-35-16,18-1 16,-18 19-1,17-19 1,1 1 0,0-1 15,-1-17-31,1 18 15,17-18 1,-17 0 0,-1 0-1,19 0 32,-19-18-47,54-34 16,-54-1-1,36-36 1,-53 72-16,18-18 16,-18 17-1,0 0 1,0 1 0,0-1-1,-35-17 1,-53-36-1,35 36 1,-18 0 0,-17 35-1,35 0 1,18 35 15,-1 0-31,-17 71 16,36 0-1,17 35 1,0-53 0</inkml:trace>
  <inkml:trace contextRef="#ctx0" brushRef="#br0" timeOffset="17110.8">22842 9701 0,'18'0'234,"70"0"-234,-35 0 16,71 0 0,-1 0-1,18-17 1,-88 17 0,0 0-1,-18-18 1,1 18-16,-19 0 15,1 0 1,17 0 0,0 0 15,1 0-15,52 0-1,18 0 16,-71 0-31,36 18 16,-1-18 0,-35 0-1,1 0 1,-1 0 0,0 0-1,0 0 1,1 0-1,-1 0 1,-17 17 0,-1-17-16,19 0 15,-1 0 1,18 0 0,-36 0 15,1 0-16,0 0 1,17 0 0,-17 0-1,17 0 1,-17 0 0,-1 0-1,1 18 1,35-18-1,-36 18 1,36-1 0,-53 1-1,36-18 1,-36 18 0,17-18 15,1 0 0</inkml:trace>
  <inkml:trace contextRef="#ctx0" brushRef="#br0" timeOffset="37774.76">24606 9772 0,'0'18'219,"0"34"-219,0-16 15,0 70 1,0 52 0,0-17-1,-17-35 1,-1 0 0,0-35-1,18-18 1,-17 88-1,-1-71 1,18-52 0,0 0-1,0-1 1,0 1 15,-18-18 47</inkml:trace>
  <inkml:trace contextRef="#ctx0" brushRef="#br0" timeOffset="39210.58">24112 9719 0,'0'18'203,"0"35"-187,-17-36-16,-1 89 15,18 18 1,-18-1-1,1-35-15,-1 89 16,18-36 0,-17 35-1,-19-17 17,36-71-32,-17-70 31,17-1-16,0 1 1,0 0 0,0 17-1,0-18 1,0 1 0,0 0 15,0-1-16</inkml:trace>
  <inkml:trace contextRef="#ctx0" brushRef="#br0" timeOffset="63978.18">7938 17833 0,'17'53'203,"1"0"-187,35 0-16,35 70 15,0-52 1,0 17 0,-35-53-1,35 53 1,18 1-1,-35-37 1,35 1 0,-18 0-1,18 0 1,52 18 0,230 35-1,-176-53 1,35-18-1,-88 0 1,0-35 0,88 0-1,-36 0 1,-34 0 0,87-35 15,-87 35-16,-1 0 1,53-18 0,-123 1-1,-18-1 1,36 18 0,34-35-1,-16 35 1,16 0-1,-69-18 1,-19 0 0,1 1-1,17-1 1,-18 0 15,72-17-15,-72 17-1,-35-17 1,-17 35 0,0-17-1,-18-36 1,35-106 0,-53-159-1,-35 71 1,-35 36-1,35 123 1,0 17 0,-17 18-1,-36-53 1,18 36 15,-36-18-15,-140-1-1,34 54 1,1 17 0,141 18-16,-124 0 15,18 0 1,35 0 0,-70 0-1,53 18 1,-89 0-1,124-1-15,-176 19 16,-54-1 0,71-17-1,-53 17 1,124 0 0,-71 18 15,142-35-16,16 17 1,37-35 0,-19 35-1,54-35 1,-1 18 0,-17-1-1,35 1 1,0-18-1,-18 18 1,54-18 0,-1 17-1,-35 1 1,36-18 0,-1 18 15,18-1-16,-18-17 1,1 0 0,34 0 31,1 0-16,0 0-16,-1 0 32,1 0-47,-18 18 32,18-18-32,-1 18 15,18 17 1,89 71-1,52 0 1,1 35 0,17 17-1,-124-105 1,1 0 0,-54-35-1,1-18 1</inkml:trace>
  <inkml:trace contextRef="#ctx0" brushRef="#br0" timeOffset="78175.74">24924 16422 0,'0'17'203,"-18"36"-188,-17-17-15,-36 52 16,-52 18 0,35-18-1,17-35-15,-70 35 16,0-17-1,-36-1 17,36-70-17,18 18 1,17-18 0,-123-36-1,52 1 1,-52-35-1,70 34 1,1 19 0,16-19-1,-193 19 1,141-1 0,-211 1-1,140-1 1,18 18 15,35 0-15,-105 0-1,105 0 1,18 18 0,106-18-16,-124 0 15,36 0 1,0 0-1,-107-18 1,72 0 0,-1 18-1,-106 0 1,89 0 0,35 0-1,-123 18 1,70 0 15,17-1-15,125-17-16,-107 35 15,36-35 1,-36 0 0,71 0-1,0 0 1,-1 0-1,-69 0 1,52 0 0,-53 0-1,71 0 1,-17 0 0,16 0-1,-87 0 1,70 0-1,18 0 17,-106 0-17,53 0 1,18 0 0,88 0-16,-53 0 15,-18 0 1,0 0-1,71 0-15,-71 0 16,18 0 0,-53-17-1,106-1 1,-18 1 0,35 17-1,-87-36 1,52 19 15,0-1-15,35 18-16,-17 0 15,-18-18 1,1 1 0,-36 17-1,35-18 1,17 18-1,-34 0 1,35 0 0,-36 0-1,54-18 1,17 18 0,-18 0-1,18 0 16,18 0-31,-18 0 32,18 0-17,0 0 1,17 0 0,0 0-1,-17 0 1,17 0 15,1-17-15,-1 17 15,1 0-15,-1 0 30,0 0-30,-17 0 15,17 0-15,-52-18 0,52 18-16,-88-18 15,36 18 1,-1-17-1,-52-1 1,35 1 0,-18-1-1,35 18 1,18 0-16,-17 0 16,52 0-1,-17 0 1,17 0-1,0 0 1,1 0 109,-1 0-94,1 0-15,-1 0-16,0 0 16,1 18-1,-1-18 1,-17 0-16,-1 0 31,1 17-15,0-17-1,17 18-15,1-18 16,-19 0 0,-17 0-1,36 0 1,-18 0-1,-18 0 1,17 0 0,1 0-1,17 0 1,-52 0 0,52 0-1,-52 0 1,17 0-1,17 0 1,1 0 15,-35 17-15,34-17 0,1 0-1,17 18-15,18 0 16,-35-18-1,0 17 17,35 1-17,-18-18 1,1 0 0,-1 0 46,0 0-31,1 0 32,-1 0-48,0 0 32,1 0-15,-1 0-17,0 0 16,1 0-15,-1 0-16,-35 0 16,-70 0 15,-1 0-15,36 0-1,53 0-15,-36 0 16,-17 0-1,-18 0 1,36 0 0,34 0-1,-34 0 1,52 0-16,-35 0 16,0 0-1,0 0 1,36 0-16,-36 0 15,0-18 1,0 1 15,18 17-31,-18 0 16,0-18 0,-18 18-1,19 0 1,-1-18-1,-36 1 1,54-1 0,-18 1-1,18-1 1,17 0-16,-17 1 16,0-19-1,-18 1 1,53-141-1,70 35 1,1 17 15,-36 71-31,53-53 16,-52 53 0,17 18-1,-53 18 1,17 17-1,1-18 1,0 0 0,-1 18-16,1 0 15,-1 0 1,19 0 0,-19 0-1,1 0 1,17 0-1,1 0 17,-19 0-17,89 36 1</inkml:trace>
  <inkml:trace contextRef="#ctx0" brushRef="#br0" timeOffset="95702.53">8184 15734 0,'-141'-18'219,"-123"-88"-219,17 36 16,0-1-1,-159-17-15,-123 35 32,229 53-17,106-17 1,-18 17 0,124-36-16,-88 19 15,52 17 1,-34 0-1,105 0 1,17 0 0,1-18-1,18 18 32,17 18 63,17-18-110,1 17 15,-1 1 1,1 0-1,35 17 1,-35 0 0,-1-17-1,19 17 1,-36-17 15,17-18-15,1 17-16,-18 1 31,0-36 94,-18 18-125,18-17 16,-17-1-1,-1 18-15,0-18 16,-17-35 0,-36-35-1,36 35 1,-18-17-16,18 52 31,17 1-15,1-1-1,34 0 63,19 18-78,34-17 16,18-1-16,124-35 16,-88 18-1,-107 17-15,36 0 16,-18 1 0,-17-1-1</inkml:trace>
  <inkml:trace contextRef="#ctx0" brushRef="#br0" timeOffset="97020.04">3528 15011 0,'17'0'234,"1"-18"-218,17 18-16,-17-18 15,-18-17 1,18 35-16,-1-18 15,19 1 1,-36-1 0,17 1-16,18 17 15,-35-18 1,36 0 0,-36 1 15,17-1-16,1 0 32,-18 1-31,18 17 0,-18-18-1,0 0 1</inkml:trace>
  <inkml:trace contextRef="#ctx0" brushRef="#br0" timeOffset="98331.55">3775 14288 0,'35'70'219,"53"36"-219,-35-36 15,0-17-15,-18 0 16,1-35 15</inkml:trace>
  <inkml:trace contextRef="#ctx0" brushRef="#br0" timeOffset="100085.07">4145 14005 0,'0'53'188,"0"-18"-172,0 18-16,0-17 15,0 52 1,18-18-1,-1 1 1,-17-53 0,0 17-1,18-35-15,0 0 16,-18 18 0,17-1-1,19 1 16,-19-18-15,1 0 15,17 0-15,-17 0 0,17 0-1,-17 0 1,-1 0-1,1-18-15,0 1 16,-1 17 0,1-36 15,-18 19-15,18-1-1,-1 0-15,-17 1 16,0-1-1,0 0 17,0-34-17,-17-1 1,-19-18 0,19 0-1,-1 54 1,18-18-1,-35 35 1,17-36 0,0 19-1,-17-1 1,18 18 0,-19-18-1,1 18 1,0 0 15,17 0 0,0 0-15,18 18 31</inkml:trace>
  <inkml:trace contextRef="#ctx0" brushRef="#br0" timeOffset="101999.55">3298 14288 0,'159'-142'187,"53"-52"-171,-36 71-16,-52-1 15,-18 71-15,35-17 16,-71 35 0,18 35-1,1 0 1,-36 0-1,52 35 17,-34 18-17,17 17 1,-35-17 0,35 18-1,-88-53 1,18-18-1,0 17 1,-1 1 15,1-1-31,-1 1 16,-17 17 0,0 1-1,0 140 1,0-52-1,-52 17 17,-1-53-17,17 18 1,-34-36 0,-71 107-1,0-54 1,-1 1-1,54-36 1,-18-18 0,36 18-1,-71 18 1,35-35 0,0 17-1,-106-17 1,107-18-1,-19-36 1,-70 18 15,53-35-15,-35-35 0,-142-124-1,159 1 1,53 17-1,-17-36 1,70 71 0,18 18-1,17 53-15,1-36 16,17 1 0,0-18-1,52-54 1,19 1-1,0 18 1,-1 17 15,-17 53-15,-18 35 0,36-34-1,-1 34 1,19 18-1,52-53 1,35 35 0,177 1-1,-124 17 1,36 0 0,-18 0-1,70 53 1,-211-18-1,0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3-05-03T08:35:24.8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10795 6032 0,'0'36'219,"0"17"-204,18 17-15,-1 1 16,19 105-16,-19-17 31,1-53-15,-18-18-1,0-70 17,0-1-17</inkml:trace>
  <inkml:trace contextRef="#ctx0" brushRef="#br0" timeOffset="2057.57">11271 5909 0,'0'88'188,"18"18"-188,-18-35 15,18-1 1,-18-17 0,0-35-1,0-1 1,0 1 93,0 0-93,0-36 140,17 18-125,1-18-15,-18 1-16,17-1 16,19 0-1,17-17 1,0-18 0,-18 53-16,0-17 15,-17-1 1,17 0 15,0 18-15,-17 0-1,0 0 1,17 0 0,-17 0-1,17 0 16,-35 18-15,17-18 0,-17 18-1,0-1 1,0 19 0,0-1-1,0-18 1,-17 36 15,-1-53-31,1 18 16,-19 0-1,1-1 1,17-17-16,-17 18 16,0-18-1,17 0 1,0 0-16,1 0 15,-1 0 1,1 0 0,-1 0 15</inkml:trace>
  <inkml:trace contextRef="#ctx0" brushRef="#br0" timeOffset="4390.77">11942 6156 0,'17'35'203,"18"-17"-203,1 17 16,-1 0-1,18-17 1,-35-18 0,17 0-1,0 0 1,-17 0-16,17-35 16,-17 0-1,17-71 1,-17 17 15,-18 1-15,0 0-1,0 70 1,0 1 0,0-1 15,0 71 0,52 0-31,19 141 16,0-53-1,-18 0 1,-53-70-16,17-1 16,-17-17-1,0 0 1,-17 0 15,-19-35-15,-17 35-1,-53-53 1,18 0 0,35-53-1,36 53-15,-36-53 16,53 35-1,0-17 1,0 17-16,0-17 16,0 17-1,53-35 1,-18 18 0,18 18-1,17-54 1,-17 36-1,-35 17 17,53-88-17,-71 89-15,35-72 16,-17 36 0,-18 1-1,0-1 1,-36-36-1,1 19 1,0 35-16,-1-1 16,1-17-1,0 18 1,0-18 0,-1-17-1,-17-1 1,36-17 15,-1 53-15,0 35-1,18-18 1,0 0 0,36 54 109,-19 17-110,19 17-15,69 142 16,-52-106-16,53 70 31,-35-53-15,-36-17-1,-17-88-15,17 35 16,-17-53 93</inkml:trace>
  <inkml:trace contextRef="#ctx0" brushRef="#br0" timeOffset="5533.52">12330 5609 0,'0'-17'188,"17"-1"-173,1 18-15,-1 0 16,1-18 0,0 1-1,-1 17 1,1 0-1,0-36 1,-1 36 0,1 0-1</inkml:trace>
  <inkml:trace contextRef="#ctx0" brushRef="#br0" timeOffset="7367.92">12612 6262 0,'17'0'203,"1"0"-188,17-18 1,-17-17 0,35 17-1,-35-35 1,17 53-16,-18-53 15,19 36 1,-19-19 0,1 36-16,-18-17 15,18-1 1,-1-17 0,1 17 15,0 1-16,-18-1 1,0 0 0,0 1-1,0-19 1,0 1 0,0 18-1,0-1 1,0 0-1,0 1 1,0-1 15,-18 18-15,0 0 15,1 0-15,-1 0-1,18 18-15,-18-1 16,18 1 31,0 17-31,36 53-1,17-17 1,52-1-1,-87-34 1,0-36 0,-1 0-1,1 0 1,0 0 15,17 0-31,35 0 16,-17-18-1,36-52 17</inkml:trace>
  <inkml:trace contextRef="#ctx0" brushRef="#br0" timeOffset="9832.04">11430 6879 0,'71'88'203,"123"36"-203,-18 17 15,-17 0-15,123 71 32,-53-36-17,-70-35 1,-71-88 0,-35-18-1,0-17 1,-18-18-16,18 35 15,18 1 1,-36-19-16,36-17 16,-1 18-1,1 0 1,35 17 0,-71-35-1,-18 0 1,1 0-1,0 0 1,-1 0 31,1 0-31,0 0-1,-1 0 1,1 0-1,0 0 1,17 0 0,0 35-1,18-35 1,0 18 0,-18-18-1,1 0 1,-1 0-1,-18 0 1,1 0-16,0 0 31,-1 0-15,1 0 0,-18-18 124,0 0-124,0 1-1,-18-1 1,-17 1 0,35-1 15,-18 0-31,1 1 16,17-1-1,-18 0 1,1 1-1,-1-1 1,0 18 0,1-18-1,17 1 1,-18 17 0,71 35 62,0 0-78,-36-17 15,19 17 1,-19-35-16,1 0 16,0 18-1,-18 0 1,17-18-1,1 17 1,-18 1 31,0-1 15,0 1-46,-18 17 0,-17-17-1,-36 53 17,19-54-17,-1 18 1,17-17-16,-17 0 15,0-1 1,18 19 0,18-36-1,-19 17 1</inkml:trace>
  <inkml:trace contextRef="#ctx0" brushRef="#br0" timeOffset="15681.13">8819 13829 0,'0'53'219,"18"70"-203,0 54-16,17 281 15,71 177 1,-18-141 0,71-18 15,-89-282-15,19-88-1,34 0 1,18-71-1,53 18 1,141 0 0,-141-35-16,441 52 15,212 1 1,458 17 0,-246-70-1,52 17 1,441 89-1,-547-89 1,-17 0 0,476-17 15,-511 52-15,-124-17-1,-177-35 1,-334 17-16,246-17 15,-140-18 1,175-71 0,-175-17-1,34 0 1,124-71 0,-299 89-1,-125 17 1,1 17-1,-88-17 1,-1 18 0,19 0-1,16-36 1,-52 54 15,-35-19-15,0 36 15,-18-17-31,0-1 31,0 0 1,-53-87-17,-88-178 1,-36-87-1,71 105-15,-52-264 16,34 88 0,18 124-1,0-18 17,106 229-17,-17 71 1,-1 17-1,0 18 17,1 0 30,-1 0 16,1 0-46,-1 0-1,0 0-16,1 18 1,-89-1 0,-53 18-1,71-17 1,0 0 0,35-1-16,0 19 15,35-36 1,-17 17-1,17-17 1,1 0 0,-1 0 15,18 18 813,0 0-844,0 17 15,18-18 1,-18 1 0,0 17-1,0-17 16,0 0-15,17-18 172,-17 17-173,18-17 1,-18 18-16,18-18 15,-18 18 1,17-18-16,1 17 31,-1-17 1,-52 0 93,18 0-110,-36 0-15,-36-35 16,1 17-1,18 1 1,17-19 0,35 19 15,18-1-15,0 0-1,0 1 157,0-1-156,88 1-1,-17-19 1,-36 19 0,53-19-1,-17-34 1,17 35-1,0-36 1,-88 53 0,18 18-1,0-17 1,-18-1 0,17 18-1,1-35 1,0 35-1,17-36 1,0 19 0,-35-1-1,0 1 17,18 17-32</inkml:trace>
  <inkml:trace contextRef="#ctx0" brushRef="#br0" timeOffset="21396.8">13264 13988 0,'36'0'187,"34"0"-187,1-18 16,-18 18 0,176-53-1,-105 18 1,17 17 0,-36-17-1,-52 35-15,53-18 16,-18 1-1,1 17 1,-54 0-16,0 0 16,0 0 15,-17 0-31,17 0 31,1 0 0,17 0-15,-36 0 0,18 0-1,-17 0-15,0 0 16,17 0 0,0 0-16,-17 0 15,0 0-15,34 0 16,-16 0-1,17 0 1,-36 0-16,36 0 16,-17 0-1,34 0 17,-17 0-32,-18 0 31,1 0-16,-19 0-15,36 0 16,-18 0 0,1 0-1,17 0 1,-18 0 0,18 0-1,-36 17-15,36-17 16,-35 18-1,35-18 1,-18 0 0,-17 0-1,-1 0 1,1 0 0,17 0-16,-17 0 15,17 18 16,-17-18-31,17 0 16,36 17 0,87 1-1,54-1 1,-88 1 0,34-18-1,-69 18 1,-1-1-1,-35-17 1,17 0 0,-52 0-1,17 0 1,-17 0 0,17 0 15,-17 0-16,35 18 1,52 0 0,-16-18-1,52 17 1,-88-17 0,-36 0-1,1 0 1,17 0-1,1 0 17,-19 0-17,1 0 17,-1 0-32,1 0 15,0 0 16,-1 0-31,1 0 16,35 0 0,-35 0-1,34 0 1,-16 0 0,-19 0-1,36 0 1,-35 0-1,17 0 1,1 0 0,-1-17-1,-18-1 1,89 18 0,-35-18-1,-1 1 16,54-1-15,-71 0 0,17 1-1,-17-1 1,0 1 0,0-1-1,-35 18 1,-1-18-1,19 1 1,-1 17 0,0-18-1,-17 0 1,35 18 15,-18-17-31,0-1 31,1 18-15,-19 0-16,1-18 16,17 1-1,18 17 1,-35 0 0,17 0-1,18 0 1,-18 0-1,18 0 1,18 0 0,-36 0-1,18-18 1,-18 18 15,0 0-31,-17 0 31,0 0-15,-1 0 15,1 0-15</inkml:trace>
  <inkml:trace contextRef="#ctx0" brushRef="#br0" timeOffset="32458.35">9031 10654 0,'35'18'203,"18"52"-187,-35-17-16,35 18 16,35 34-1,36 36 1,-54-52-16,54 34 15,-36-17 1,-18-53 0,-34-18-16,34 18 15,-17-18 1,71 18 0,-36-35-1,0 0 1,0 17-1,-35-17-15,18-1 32,-54-17-17,19 0 1,-19 0 0,1 0-1,-1 0 1,1 0-16,0 0 31,-18 18-15,17-18-16,-17 17 31,18 1-15,0-18-1,-18 18 1,0-1-1,0 1 17,17-18-17,-17 18 1,18-18-16,-18 17 31,18 1-15,-1-18-16,1 0 15,-18 18 1,17-1 0,1-17-1,141 18 1,158-18 0,389 0-1,-212 0 1,70 0 15,-264 17-15,-71-17-1,-52 18 1,34 0 0,-105-1-1,0 1 1,35 0-1,-17-18 1,-18 17 0,70 1-1,-88 0 1,18-1 0,141 1-1,-18-18 1,124 0-1,388-53 17,-36-71-17,-158 19 1,-265 69-16,212-17 16,-53 1-1,18 16 1,105-17-1,-264 36 1,-35-19 0,-18 1-1,-124 35 1,1-35 0,123 17-1,-53 18 1,-18 0-1,53 0 17,-105 0-17,-36 0 1,0 0 0,-35 0-1,-35 0 1,-1 0-16,1 0 15,0 0 1,-18-17 0,35 17-1,-35-18 1,53 0 0,-18-17-1,-17 35 1,-1-18-1,19 1 17,-19-1-1,19-17-15,211-18-1,-1-53 1,54 35-1,-176 36 1,-54 18 0,-34-1-16,17 18 15,35-18 1,-18 1 0,54-36-1,-54 35 1,54-17-1,-36 0 1,-17 17 15,52-35-15,-17 18 0,-36 17-1,54-17 1,-54 0-1,1-1 1,35 19 0,-53-1-1,17 0 1,18 1 0,-52 17-1,17-18 1,-18 18-16,18 0 15,-18 0 1,53 0 15,-52 0-15,-1 0 0,0 0-1,-17 18 1,-36-1-1,1 19 1,-36-1 0,0-17-1,0-1 1,35-17 0,1 0 46,-1 0-46,0 0 15,1 0 31,17-17-62,-18-1 16,-17 0 0,-18-35-1,17 18 1,1 17-16,35 1 16,-17-1-1,-1 18 1,0-17-1,1 17 48,70 35 140,-1-18-187,54 72-1,-17-54 1,34-17 0,106-18-1,-105-36-15,70-52 16,-35 0-1,-1 0 1,-87 52 0,-36 36-1,0-70 1,-88-36 0,18 35-1,18 19 1,-1 34-16,-70-35 15,0 18 1,-18-1 15,-71 19-15,54 17 0,17 0-1,-53 0 1,71 0-1,0 0 1,-18 17 0,71 1-1,-1 0 1,19-18-16,-1 0 16,1 0-1,-1 0 1,-17 35-1,-1-17 17,36-1-17,-17-17-15,-1 18 16,0 0 0,1-18-1,-1 0 16,1 0-15,-1 0 0,0 0 15,1 0 0,-1 0-31,0 0 16,1 0-16,-1 0 15,-17 0 1,0 0 31,-1 0-31,36 17-1,-17-17 1,-1 18-1,0-1 1,1 1 0,-1 0-1,0 17 1,1-17 0,17-1-1,-18 19 1,1-19-1,17 1 1,-18 17 0,0-35-1,18 18 17,0-1-17,18-17 16,-18 18-31,35 0 16,53 17 0,-70-35-1,0 18 1,17-18 0,-17 0-1</inkml:trace>
  <inkml:trace contextRef="#ctx0" brushRef="#br0" timeOffset="38510.4">13123 10724 0,'89'0'203,"34"18"-187,18 0-16,159-1 15,-88-17 1,-124 0 0,-35 0-1,-36 0 1,36 0 0,-17 18-1,-1-18 1,18 0-1,-36 0 1,19 0 0,17 0-1,0 18 1,35-18 0,-53 0-16,53 0 15,-17 0 1,-1 0-1,54 0 1,-54 0 0,1 0-1,52 0 17,-34 0-17,-1 0 1,53 0-1,-71 0 1,1 0 0,35 0-1,-18 17 1,-17-17 0,17 0-1,0 0 1,-18 0-1,1 0 1,-36 0 0,1 0 15,-1 0-31,0 0 31,-17 0-15,35 0-1,-18 0 1,-17 0 0,35 0-1,-18 0 1,0 0 0,18 0-1,-35 0 1,17 0-1,0 0 1,1 0 0,-19 0 15,1 0-15,-1 0-1,1 0 1,17 0 15,-17 0-15,17 0-1,1 0 1,16 0 0,19 0-1,-36 0 1,1 0-1,-1 0 1,18 0 0,-36 0-1,36 0 1,0 0 15,-18 0-15,36 0-1,-18 0 1,53 0 0,-18 0-1,-53 0-15,71-17 16,-35 17 0,-1 0-1,1 0 1,-36 0-1,-17 0 1,17-18 0,-17 18-1,-1 0 17,19 0-17,-19 0 1,1 0-1,17 0 1,-17-18 0,17 18-1,0 0 1,1-17 0,16 17-1,-16 0 1,-1 0-1,-17-18 1,52 0 0,-17 18-1,35 0 17,1 0-17,-1-17 1,53-1-1,35 1 1,-88-1 0,1 0-1,-54 18-15,53 0 16,-70 0 0,17 0-1,-17 0 1,-1 0-1,1 0 17,0 0-17,-18-17 173,0-1-141,0 0-47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3-05-03T08:39:16.9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1870 4057 0,'317'18'156,"124"35"-156,-17-18 16,158 18-1,-18-36 1,-105-17 0,123 0-1,-265 0 1,18 0 0,36-35-1,-195 35-15,89-18 16,-89 18-1,36 0 17,-71 0-32,106 18 31,0 17-15,247-17-1,-159 0 1,71-1-1,-230-17 1,18 0 0,53 0-1,-141-17-15,70 17 16,-17-18 0,-36 0-1,18 1 1,-35-19-1,18 19 1,70-18 0,-88 17-1,-53 0 17,-36 1-32,1 17 31,-1-36 0,-17 19-15</inkml:trace>
  <inkml:trace contextRef="#ctx0" brushRef="#br0" timeOffset="10992.97">19756 4128 0,'17'0'375,"1"0"-359,-1 0-1,36 0 1,53 0 0,71-18-1,-54-17 1,18 17-1,-88 0-15,88-17 16,-53 0 0,36 35-1,-71 0-15,70-18 16,18 0 0,0 1-1,106-1 16,-105 1-15,16 17 0,72-18-1,-54 0 1,53 18 0,89 0-1,-107 0 1,-16 0-1,104 0 1,-140 18 0,-53-18-1,35 0 1,0 0 0,-17-18-1,105 1 16,-88-1-15,0 18 0,53-18-1,-35 1 1,0-19 0,176 19-1,-88-1 1,-18 1-1,194-1 1,-158 0 0,-53-17-1,-36 35 1,-88 0 0,-35 0-1,-35 0 16,-1 0-15,1 0 0,0 0 15,-1 0-15,1 0 46,0 0-46,-1 18-16,124 35 15,71 17 1,-88-17 0,122 35-16,-16 18 31,-89-53-16,-88-35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CCEED-E5F4-4698-B012-83262916D7BD}" type="datetimeFigureOut">
              <a:rPr lang="en-US" noProof="0" smtClean="0"/>
              <a:t>5/3/2023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2F9AB-3C90-481E-8C34-4F549BF455D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1717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12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73816531-CCD3-4909-A41B-EAB1049BDA8C}" type="datetime1">
              <a:rPr lang="en-US" smtClean="0"/>
              <a:t>5/3/2023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3FB45199-F13E-4CB5-AF62-71432CD48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380092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with Ca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1959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047164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1EB1F-E7C6-4FF7-BE74-BEF6056B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4457" y="457200"/>
            <a:ext cx="3790884" cy="1600200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5/3/2023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8C645043-BE6A-4D32-ACA9-AB593DA6BC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44457" y="2057400"/>
            <a:ext cx="3791456" cy="38623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3D444C08-6A3A-4BFB-9494-43F3DE33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1445521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with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1959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244562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1EB1F-E7C6-4FF7-BE74-BEF6056B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5530" y="457200"/>
            <a:ext cx="3577394" cy="1600200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5/3/2023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8C645043-BE6A-4D32-ACA9-AB593DA6BC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55530" y="2057400"/>
            <a:ext cx="3577934" cy="3862388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06000" indent="-306000">
              <a:defRPr/>
            </a:lvl2pPr>
            <a:lvl3pPr marL="306000" indent="-306000">
              <a:defRPr/>
            </a:lvl3pPr>
            <a:lvl4pPr marL="306000" indent="-306000">
              <a:defRPr/>
            </a:lvl4pPr>
            <a:lvl5pPr marL="306000" indent="-306000">
              <a:defRPr/>
            </a:lvl5pPr>
          </a:lstStyle>
          <a:p>
            <a:pPr marL="216000" lvl="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noProof="0"/>
              <a:t>Click to edit Master text styles</a:t>
            </a:r>
          </a:p>
          <a:p>
            <a:pPr marL="216000" lvl="1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noProof="0"/>
              <a:t>Second level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FE695AAC-8311-4518-A219-DE58BF92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917956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9868" y="5356067"/>
            <a:ext cx="3625595" cy="1000782"/>
          </a:xfrm>
          <a:solidFill>
            <a:srgbClr val="465359"/>
          </a:solidFill>
        </p:spPr>
        <p:txBody>
          <a:bodyPr lIns="91440" tIns="0" rIns="91440" bIns="0"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9869" y="453642"/>
            <a:ext cx="3625595" cy="4826023"/>
          </a:xfrm>
          <a:solidFill>
            <a:schemeClr val="accent1"/>
          </a:solidFill>
        </p:spPr>
        <p:txBody>
          <a:bodyPr tIns="0" bIns="0" anchor="ctr" anchorCtr="0">
            <a:noAutofit/>
          </a:bodyPr>
          <a:lstStyle>
            <a:lvl1pPr algn="ctr"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9766" y="453642"/>
            <a:ext cx="7602421" cy="5903207"/>
          </a:xfrm>
          <a:solidFill>
            <a:schemeClr val="bg1">
              <a:lumMod val="85000"/>
            </a:schemeClr>
          </a:solidFill>
        </p:spPr>
        <p:txBody>
          <a:bodyPr lIns="457200" tIns="457200"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>
            <a:lvl1pPr>
              <a:defRPr/>
            </a:lvl1pPr>
          </a:lstStyle>
          <a:p>
            <a:fld id="{670A55AC-ADB5-440D-AFFF-99C1406F297F}" type="datetime1">
              <a:rPr lang="en-US" smtClean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dirty="0"/>
              <a:t>Teach a Course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0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1F13A5-61B9-419A-9B13-8BD37BE2841E}"/>
              </a:ext>
            </a:extLst>
          </p:cNvPr>
          <p:cNvSpPr/>
          <p:nvPr userDrawn="1"/>
        </p:nvSpPr>
        <p:spPr>
          <a:xfrm>
            <a:off x="446532" y="4199467"/>
            <a:ext cx="11296732" cy="2191098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206A44-565D-4C18-8891-86387B90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226" y="4262316"/>
            <a:ext cx="9391524" cy="98833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B084B74-38B3-42C8-B8E4-A0D13B059E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1325" y="606425"/>
            <a:ext cx="11304588" cy="35369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22525-79A2-451F-9944-47D4183A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5/3/2023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B8C25-AF44-4D9D-A667-69D9A92B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54790-C8AC-4CF8-8E89-80C5C90F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5EB5327-3B98-4D40-987B-863866194F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58863" y="5303610"/>
            <a:ext cx="9391888" cy="6143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>
                    <a:lumMod val="75000"/>
                  </a:schemeClr>
                </a:solidFill>
              </a:defRPr>
            </a:lvl1pPr>
            <a:lvl2pPr marL="3240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052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BC34B1AC-9A7E-4B2F-BE59-65E2DDF1D6F6}" type="datetime1">
              <a:rPr lang="en-US" smtClean="0"/>
              <a:t>5/3/2023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D5D91A8B-765C-4E59-8109-94DA4EA5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dirty="0"/>
              <a:t>Teach a Course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0F318B-B2C4-4893-95F3-E1AB652A1F17}"/>
              </a:ext>
            </a:extLst>
          </p:cNvPr>
          <p:cNvSpPr>
            <a:spLocks noChangeAspect="1"/>
          </p:cNvSpPr>
          <p:nvPr userDrawn="1"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FB09F2-FC78-4161-B5F8-C064B938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8CB40EA-D0BA-41DA-91DE-15B4C161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9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CE9E340-46EE-4A5F-9C9B-315AD29A92C5}" type="datetimeFigureOut">
              <a:rPr lang="en-US" noProof="0" smtClean="0"/>
              <a:t>5/3/2023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59F479D-7533-4EEF-A06F-7CD2FE3DB90D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703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0CE4CA-34EA-472D-A23C-1DE165FC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5/3/2023</a:t>
            </a:fld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AC1173-613F-48B1-B860-00397875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94036C93-814B-4155-A748-7731CA60A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4EE69F-D906-40FA-8109-46DF1B1A16FA}"/>
              </a:ext>
            </a:extLst>
          </p:cNvPr>
          <p:cNvSpPr>
            <a:spLocks noChangeAspect="1"/>
          </p:cNvSpPr>
          <p:nvPr userDrawn="1"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C41C5E-3615-4EA8-B8E6-E2B196256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555D9C2-1EA2-4557-9496-E7AEA7A12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A464C6A4-3497-4DA5-945D-7A771E383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91C3F39A-C070-4EEB-9285-4EFBEE5FB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07E4AC67-32FA-4B42-9340-5E57C82F7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22525-79A2-451F-9944-47D4183A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5/3/2023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B8C25-AF44-4D9D-A667-69D9A92B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54790-C8AC-4CF8-8E89-80C5C90F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20220C-6241-4A3B-9017-445FC82876DD}"/>
              </a:ext>
            </a:extLst>
          </p:cNvPr>
          <p:cNvSpPr>
            <a:spLocks noChangeAspect="1"/>
          </p:cNvSpPr>
          <p:nvPr userDrawn="1"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206A44-565D-4C18-8891-86387B90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0412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A4B42F-2C80-4037-BF8E-C209D59D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35376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5/3/2023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56474-3A38-4097-8649-FAF662D8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35376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FF907DD0-6A5F-4994-AB77-82E29722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35376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290211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BF3AA-AA64-40B2-94AA-203129687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5/3/2023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44EA1-5452-4A23-B72D-9B65C311F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3A5BB48A-749C-4DBB-8723-91ACE9CE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F70AE1-0373-4B8E-9C6F-A87681145315}"/>
              </a:ext>
            </a:extLst>
          </p:cNvPr>
          <p:cNvSpPr>
            <a:spLocks noChangeAspect="1"/>
          </p:cNvSpPr>
          <p:nvPr userDrawn="1"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4CFD6FA-0DEF-4E30-82DA-0BAB26B4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01EE411-05BB-43B4-BF85-422243003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C2A48C1-57D3-4A3D-B843-6ACC41EEE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227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5/3/2023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D740D193-BF72-46A1-AFE9-DA960BAB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47352EA-4890-4FE1-97BD-8CCB09F58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EBAE269-6AC1-4BFB-8694-696AFD04DC84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67E35A4-831E-477F-9962-C62C2A649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8106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42275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047164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1EB1F-E7C6-4FF7-BE74-BEF6056B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29" y="457200"/>
            <a:ext cx="3790884" cy="1600200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935A1-3DFF-457D-8C70-E337C3D84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529" y="2057400"/>
            <a:ext cx="3790884" cy="3811588"/>
          </a:xfrm>
        </p:spPr>
        <p:txBody>
          <a:bodyPr/>
          <a:lstStyle>
            <a:lvl1pPr marL="216000" indent="-216000">
              <a:lnSpc>
                <a:spcPct val="90000"/>
              </a:lnSpc>
              <a:buFont typeface="Wingdings" panose="05000000000000000000" pitchFamily="2" charset="2"/>
              <a:buChar char="§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5/3/2023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A620A17C-5577-4021-9044-146DC609E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268622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A7F1CA9-BED2-4756-8AEF-E0F68B0488B6}" type="datetime1">
              <a:rPr lang="en-US" smtClean="0"/>
              <a:pPr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940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Teach a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95363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6120"/>
            <a:ext cx="3703320" cy="93600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6120"/>
            <a:ext cx="3703320" cy="9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387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8" r:id="rId2"/>
    <p:sldLayoutId id="214748374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40" r:id="rId9"/>
    <p:sldLayoutId id="2147483741" r:id="rId10"/>
    <p:sldLayoutId id="2147483742" r:id="rId11"/>
    <p:sldLayoutId id="2147483739" r:id="rId12"/>
    <p:sldLayoutId id="2147483744" r:id="rId13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ibNyCP623eGzDRz1G4fu2V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customXml" Target="../ink/ink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ebp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eb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A242D-B507-4381-A8CB-EFA346570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2723" y="850791"/>
            <a:ext cx="3202016" cy="4198288"/>
          </a:xfrm>
        </p:spPr>
        <p:txBody>
          <a:bodyPr anchor="ctr">
            <a:normAutofit/>
          </a:bodyPr>
          <a:lstStyle/>
          <a:p>
            <a:pPr algn="ctr"/>
            <a:r>
              <a:rPr lang="en-US" sz="5500" b="1" u="sng" dirty="0">
                <a:solidFill>
                  <a:srgbClr val="FFFFFF"/>
                </a:solidFill>
                <a:latin typeface="Bookman Old Style" panose="02050604050505020204" pitchFamily="18" charset="0"/>
              </a:rPr>
              <a:t>C++ L01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4068D-37AE-4B7D-BC75-216B123A6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9869" y="5545331"/>
            <a:ext cx="3618828" cy="649222"/>
          </a:xfrm>
          <a:noFill/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>
                    <a:lumMod val="25000"/>
                    <a:lumOff val="75000"/>
                    <a:alpha val="75000"/>
                  </a:schemeClr>
                </a:solidFill>
              </a:rPr>
              <a:t>Writing our first program!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4BF05E-9B5E-7C7D-CAB5-400C4583B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9" y="457199"/>
            <a:ext cx="7642402" cy="589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711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A66B90-E3D1-7AEF-E42F-5FD315DA6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4D288C-6070-318F-F643-590BE1C2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Write  your own first program!!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FCD4C6-C0DA-B61E-14BE-1CB3B44F10E0}"/>
              </a:ext>
            </a:extLst>
          </p:cNvPr>
          <p:cNvSpPr txBox="1"/>
          <p:nvPr/>
        </p:nvSpPr>
        <p:spPr>
          <a:xfrm>
            <a:off x="461554" y="2229394"/>
            <a:ext cx="112601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 err="1"/>
              <a:t>Slido</a:t>
            </a:r>
            <a:r>
              <a:rPr lang="en-IN" sz="3000" dirty="0"/>
              <a:t> - </a:t>
            </a:r>
            <a:r>
              <a:rPr lang="en-IN" sz="3000" dirty="0">
                <a:hlinkClick r:id="rId2"/>
              </a:rPr>
              <a:t>https://app.sli.do/event/ibNyCP623eGzDRz1G4fu2V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2283107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80AEDD-D855-817E-BBD0-481079EF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45580-119B-1E5F-9A82-405C52B8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does “ using namespace std; ” mean?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45E5D7-F799-0AB6-4D9B-34C8CA0D5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In C++ programming, the `using namespace std;` statement is used to indicate that you want to use the standard namespace in your program.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C++ standard library provides a collection of functions and data types that are commonly used in C++ programming. These functions and data types are defined in the `std` namespace to avoid naming conflicts with other libraries and user-defined types and functions.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you write `using namespace std;`, you are telling the compiler that you want to use the names of the functions and data types in the `std` namespace without having to prefix them with `std::`. For example, instead of writing `std::</a:t>
            </a:r>
            <a:r>
              <a:rPr lang="en-US" dirty="0" err="1"/>
              <a:t>cout</a:t>
            </a:r>
            <a:r>
              <a:rPr lang="en-US" dirty="0"/>
              <a:t> &lt;&lt; "Hello, world!" &lt;&lt; std::</a:t>
            </a:r>
            <a:r>
              <a:rPr lang="en-US" dirty="0" err="1"/>
              <a:t>endl</a:t>
            </a:r>
            <a:r>
              <a:rPr lang="en-US" dirty="0"/>
              <a:t>;`, you can write `</a:t>
            </a:r>
            <a:r>
              <a:rPr lang="en-US" dirty="0" err="1"/>
              <a:t>cout</a:t>
            </a:r>
            <a:r>
              <a:rPr lang="en-US" dirty="0"/>
              <a:t> &lt;&lt; "Hello, world!" &lt;&lt; </a:t>
            </a:r>
            <a:r>
              <a:rPr lang="en-US" dirty="0" err="1"/>
              <a:t>endl</a:t>
            </a:r>
            <a:r>
              <a:rPr lang="en-US" dirty="0"/>
              <a:t>;` after including the necessary headers.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It's important to note that using `using namespace std;` can potentially introduce naming conflicts if there are functions or data types in other namespaces with the same name as those in the `std` namespace. To avoid this, some programmers prefer to explicitly prefix the functions and data types with `std::` to make it clear which namespace they are coming from.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2539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36094D-4C54-01E2-F0BA-18C6A75DE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8918F7-DD37-1EB9-60F9-577A589F0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Datatypes &amp; 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021748-0E54-2E6D-A7AA-533832AAD8FF}"/>
              </a:ext>
            </a:extLst>
          </p:cNvPr>
          <p:cNvSpPr txBox="1"/>
          <p:nvPr/>
        </p:nvSpPr>
        <p:spPr>
          <a:xfrm>
            <a:off x="581191" y="1885304"/>
            <a:ext cx="110296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 data type is a classification of data that defines the type of value a variable can hold, the operations that can be performed on it, and the memory space required to store it.</a:t>
            </a:r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3E265E-56D2-16E2-8E05-8071E6768A6C}"/>
              </a:ext>
            </a:extLst>
          </p:cNvPr>
          <p:cNvSpPr txBox="1"/>
          <p:nvPr/>
        </p:nvSpPr>
        <p:spPr>
          <a:xfrm>
            <a:off x="581191" y="2977982"/>
            <a:ext cx="113669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 variable is a named storage location in a computer's memory that is used to store a value that can be accessed and modified by a program. Variables can hold different types of data, such as integers, floating-point numbers, characters, strings, and Boolean values.</a:t>
            </a:r>
          </a:p>
        </p:txBody>
      </p:sp>
    </p:spTree>
    <p:extLst>
      <p:ext uri="{BB962C8B-B14F-4D97-AF65-F5344CB8AC3E}">
        <p14:creationId xmlns:p14="http://schemas.microsoft.com/office/powerpoint/2010/main" val="864475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059AA0-DEE5-A122-8FB9-1775EADC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98FE41-DA8B-FF12-EE7B-CA19F013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How positive integers are stored in memory?</a:t>
            </a:r>
          </a:p>
        </p:txBody>
      </p:sp>
      <p:pic>
        <p:nvPicPr>
          <p:cNvPr id="2050" name="Picture 2" descr="Integer storage">
            <a:extLst>
              <a:ext uri="{FF2B5EF4-FFF2-40B4-BE49-F238E27FC236}">
                <a16:creationId xmlns:a16="http://schemas.microsoft.com/office/drawing/2014/main" id="{DE191E03-E1BF-7FA3-6729-8CBA5D751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2" y="2865570"/>
            <a:ext cx="764857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17B1EDA-BE4A-3870-55DB-D3D427B67DB8}"/>
                  </a:ext>
                </a:extLst>
              </p14:cNvPr>
              <p14:cNvContentPartPr/>
              <p14:nvPr/>
            </p14:nvContentPartPr>
            <p14:xfrm>
              <a:off x="1670040" y="2768760"/>
              <a:ext cx="9195120" cy="3803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17B1EDA-BE4A-3870-55DB-D3D427B67D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60680" y="2759400"/>
                <a:ext cx="9213840" cy="382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7956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059AA0-DEE5-A122-8FB9-1775EADC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98FE41-DA8B-FF12-EE7B-CA19F013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How negative integers are stored in memory?</a:t>
            </a:r>
          </a:p>
        </p:txBody>
      </p:sp>
      <p:pic>
        <p:nvPicPr>
          <p:cNvPr id="3074" name="Picture 2" descr="Negative Integer storage">
            <a:extLst>
              <a:ext uri="{FF2B5EF4-FFF2-40B4-BE49-F238E27FC236}">
                <a16:creationId xmlns:a16="http://schemas.microsoft.com/office/drawing/2014/main" id="{08D63FAB-0904-61DA-4BE4-A2849E7B6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1826514"/>
            <a:ext cx="8020050" cy="49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7B844E2-DB2A-400E-4EFE-B8CDE073B6A1}"/>
                  </a:ext>
                </a:extLst>
              </p14:cNvPr>
              <p14:cNvContentPartPr/>
              <p14:nvPr/>
            </p14:nvContentPartPr>
            <p14:xfrm>
              <a:off x="711360" y="1911240"/>
              <a:ext cx="8960040" cy="4928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7B844E2-DB2A-400E-4EFE-B8CDE073B6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2000" y="1901880"/>
                <a:ext cx="8978760" cy="494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9942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115A38-2665-7B2A-B3B2-B7770DA98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2BB2FC-B91A-1CF2-83A4-3F3231FE6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characters are stored in a memory?</a:t>
            </a:r>
          </a:p>
        </p:txBody>
      </p:sp>
      <p:pic>
        <p:nvPicPr>
          <p:cNvPr id="4098" name="Picture 2" descr="How characters are stored in memory">
            <a:extLst>
              <a:ext uri="{FF2B5EF4-FFF2-40B4-BE49-F238E27FC236}">
                <a16:creationId xmlns:a16="http://schemas.microsoft.com/office/drawing/2014/main" id="{B7351DFD-E16D-B478-4107-92492D624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7" y="2345844"/>
            <a:ext cx="76295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B1B2BED-2D3F-2C09-04C0-F00BB9BDEE30}"/>
                  </a:ext>
                </a:extLst>
              </p14:cNvPr>
              <p14:cNvContentPartPr/>
              <p14:nvPr/>
            </p14:nvContentPartPr>
            <p14:xfrm>
              <a:off x="3174840" y="1892160"/>
              <a:ext cx="6611040" cy="4407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B1B2BED-2D3F-2C09-04C0-F00BB9BDEE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65480" y="1882800"/>
                <a:ext cx="6629760" cy="442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4013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C889FC-E7D3-9A81-35B9-5E61B600A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1C8535-0E03-5ABF-9F0D-D202C7A80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Typecasting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D29CFE-D424-C119-4269-2DB2C79BA483}"/>
              </a:ext>
            </a:extLst>
          </p:cNvPr>
          <p:cNvSpPr txBox="1"/>
          <p:nvPr/>
        </p:nvSpPr>
        <p:spPr>
          <a:xfrm>
            <a:off x="581192" y="1899599"/>
            <a:ext cx="1102961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Typecasting, also known as type conversion, is the process of converting a value from one data type to another in C++. Typecasting can be either implicit or explicit.</a:t>
            </a:r>
          </a:p>
          <a:p>
            <a:endParaRPr lang="en-IN" dirty="0"/>
          </a:p>
          <a:p>
            <a:r>
              <a:rPr lang="en-IN" dirty="0"/>
              <a:t>Implicit typecasting occurs automatically when the compiler converts a value from one data type to another in certain situations. For example, if you assign an integer value to a floating-point variable, the compiler will automatically convert the integer to a floating-point value.</a:t>
            </a:r>
          </a:p>
          <a:p>
            <a:endParaRPr lang="en-IN" dirty="0"/>
          </a:p>
          <a:p>
            <a:r>
              <a:rPr lang="en-IN" dirty="0"/>
              <a:t>Explicit typecasting, on the other hand, requires the programmer to explicitly specify the conversion using a cast operator. </a:t>
            </a:r>
          </a:p>
        </p:txBody>
      </p:sp>
    </p:spTree>
    <p:extLst>
      <p:ext uri="{BB962C8B-B14F-4D97-AF65-F5344CB8AC3E}">
        <p14:creationId xmlns:p14="http://schemas.microsoft.com/office/powerpoint/2010/main" val="2997472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2A276B-01C2-194D-3BEE-46D36FB0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745F93-462D-006E-3BD7-91D19F1A766E}"/>
              </a:ext>
            </a:extLst>
          </p:cNvPr>
          <p:cNvSpPr txBox="1"/>
          <p:nvPr/>
        </p:nvSpPr>
        <p:spPr>
          <a:xfrm>
            <a:off x="548639" y="1097280"/>
            <a:ext cx="330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Example of Implicit Type Casting:-</a:t>
            </a:r>
          </a:p>
        </p:txBody>
      </p:sp>
      <p:pic>
        <p:nvPicPr>
          <p:cNvPr id="5122" name="Picture 2" descr="The Best JavaScript Meme I've Ever Seen, Explained in detail">
            <a:extLst>
              <a:ext uri="{FF2B5EF4-FFF2-40B4-BE49-F238E27FC236}">
                <a16:creationId xmlns:a16="http://schemas.microsoft.com/office/drawing/2014/main" id="{7C37D773-C55D-A7B9-8D47-28ACF45F3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9" y="1674495"/>
            <a:ext cx="5534025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881AE3-A440-DA62-74C7-0D271C29F38E}"/>
              </a:ext>
            </a:extLst>
          </p:cNvPr>
          <p:cNvCxnSpPr/>
          <p:nvPr/>
        </p:nvCxnSpPr>
        <p:spPr>
          <a:xfrm>
            <a:off x="6723017" y="731520"/>
            <a:ext cx="0" cy="58864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342746C-D20A-7E30-124C-1E33B3167F0C}"/>
              </a:ext>
            </a:extLst>
          </p:cNvPr>
          <p:cNvSpPr txBox="1"/>
          <p:nvPr/>
        </p:nvSpPr>
        <p:spPr>
          <a:xfrm>
            <a:off x="6979919" y="1097280"/>
            <a:ext cx="330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Example of Explicit Type Casting:-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7169BFD9-4BBD-B88F-A175-C5326E844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359" y="1674495"/>
            <a:ext cx="4413069" cy="441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0E3F882-AB2D-8762-57A0-50D44785A7D9}"/>
                  </a:ext>
                </a:extLst>
              </p14:cNvPr>
              <p14:cNvContentPartPr/>
              <p14:nvPr/>
            </p14:nvContentPartPr>
            <p14:xfrm>
              <a:off x="673200" y="1301760"/>
              <a:ext cx="9582480" cy="241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0E3F882-AB2D-8762-57A0-50D44785A7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3840" y="1292400"/>
                <a:ext cx="9601200" cy="26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2900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3D5ABE-ABAC-9926-FD06-AD619936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077433-967C-FCE0-6AC9-919A67941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000" dirty="0"/>
              <a:t>PSEUDOCODES</a:t>
            </a:r>
          </a:p>
        </p:txBody>
      </p:sp>
      <p:pic>
        <p:nvPicPr>
          <p:cNvPr id="3" name="Picture 2" descr="Hello World – Programming Fundamentals">
            <a:extLst>
              <a:ext uri="{FF2B5EF4-FFF2-40B4-BE49-F238E27FC236}">
                <a16:creationId xmlns:a16="http://schemas.microsoft.com/office/drawing/2014/main" id="{51B80CF5-B332-0E69-74C5-65BDFDD77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31314"/>
            <a:ext cx="7620000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150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D406A2-39EC-6F8C-FE0E-8F1B1E709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2" descr="Answered: Write a flowgorithm program that: 1 -… | bartleby">
            <a:extLst>
              <a:ext uri="{FF2B5EF4-FFF2-40B4-BE49-F238E27FC236}">
                <a16:creationId xmlns:a16="http://schemas.microsoft.com/office/drawing/2014/main" id="{8CB68962-12EE-D878-BA08-E0AAAEBB7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046" y="539932"/>
            <a:ext cx="7323907" cy="634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E007B55-CC93-1433-352A-F300DD470240}"/>
                  </a:ext>
                </a:extLst>
              </p14:cNvPr>
              <p14:cNvContentPartPr/>
              <p14:nvPr/>
            </p14:nvContentPartPr>
            <p14:xfrm>
              <a:off x="4813200" y="762120"/>
              <a:ext cx="6756840" cy="6045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E007B55-CC93-1433-352A-F300DD4702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03840" y="752760"/>
                <a:ext cx="6775560" cy="606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8510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899FC6-55FC-457B-6DD5-C2F2836DB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FA31E8-A381-E728-D582-C430E6E9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Pseudocode for a factorial</a:t>
            </a:r>
          </a:p>
        </p:txBody>
      </p:sp>
      <p:pic>
        <p:nvPicPr>
          <p:cNvPr id="3" name="Picture 2" descr="Pseudocode - Computer Science GCSE GURU">
            <a:extLst>
              <a:ext uri="{FF2B5EF4-FFF2-40B4-BE49-F238E27FC236}">
                <a16:creationId xmlns:a16="http://schemas.microsoft.com/office/drawing/2014/main" id="{BC7291A8-D18A-214F-BF35-FB1B762BF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72" y="2072911"/>
            <a:ext cx="4181747" cy="476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 find your lack of Pseudocode disturbing - Darth Vader | Make a Meme">
            <a:extLst>
              <a:ext uri="{FF2B5EF4-FFF2-40B4-BE49-F238E27FC236}">
                <a16:creationId xmlns:a16="http://schemas.microsoft.com/office/drawing/2014/main" id="{1C5AAC06-2271-2431-5A1B-1E15ABBE4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531" y="2896874"/>
            <a:ext cx="5531032" cy="311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6D083C2-5801-3AF4-D7D1-25457B69BE75}"/>
                  </a:ext>
                </a:extLst>
              </p14:cNvPr>
              <p14:cNvContentPartPr/>
              <p14:nvPr/>
            </p14:nvContentPartPr>
            <p14:xfrm>
              <a:off x="1206360" y="2476440"/>
              <a:ext cx="2718360" cy="3765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6D083C2-5801-3AF4-D7D1-25457B69BE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7000" y="2467080"/>
                <a:ext cx="2737080" cy="378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6950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260D64-2A73-43A8-72ED-DAEA45A4B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noProof="0" smtClean="0"/>
              <a:t>5</a:t>
            </a:fld>
            <a:endParaRPr lang="en-US" noProof="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48BC756-FC02-827B-55B7-6981F1BAF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777" y="853439"/>
            <a:ext cx="7158446" cy="536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279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C1E838-A3E2-4B3D-4EE5-A781CE61A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F454E9-CF86-C2E1-31A5-AB44218A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3161CD-4E2A-2358-655F-DCE6694B7280}"/>
              </a:ext>
            </a:extLst>
          </p:cNvPr>
          <p:cNvSpPr txBox="1"/>
          <p:nvPr/>
        </p:nvSpPr>
        <p:spPr>
          <a:xfrm>
            <a:off x="452846" y="2063931"/>
            <a:ext cx="11251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Write a pseudocode to print numbers from 1 to 10.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Write pseudocode to print if the integer which the user input is prime or not prime.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Write a pseudocode to print sum of n(integer which the user input) numbers starting from 1 to n.</a:t>
            </a:r>
          </a:p>
        </p:txBody>
      </p:sp>
    </p:spTree>
    <p:extLst>
      <p:ext uri="{BB962C8B-B14F-4D97-AF65-F5344CB8AC3E}">
        <p14:creationId xmlns:p14="http://schemas.microsoft.com/office/powerpoint/2010/main" val="933320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69630F-CDE6-8CE1-48FB-81C88FB6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noProof="0" smtClean="0"/>
              <a:t>7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A2657F-8EDE-CDBC-4F34-AFAEB7464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707" y="734129"/>
            <a:ext cx="6052585" cy="570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038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AF78DF-91DF-D7B6-D892-740EE9FAF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3CADAB-C449-ED5C-6660-FE4970016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programming language?</a:t>
            </a:r>
          </a:p>
        </p:txBody>
      </p:sp>
      <p:sp>
        <p:nvSpPr>
          <p:cNvPr id="11" name="AutoShape 4" descr="What Is a Programming Language?">
            <a:extLst>
              <a:ext uri="{FF2B5EF4-FFF2-40B4-BE49-F238E27FC236}">
                <a16:creationId xmlns:a16="http://schemas.microsoft.com/office/drawing/2014/main" id="{57268004-B15F-2644-C30C-DB54668D83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C4E39CA-53BE-4AEF-D210-392753CB9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261" y="1996013"/>
            <a:ext cx="8923477" cy="461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10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A0ABA8-F4E4-755E-623C-86A8BE3B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73BAD0-A03A-97BB-0CCD-200A9EA3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Compilation process in </a:t>
            </a:r>
            <a:r>
              <a:rPr lang="en-IN" dirty="0" err="1"/>
              <a:t>c++</a:t>
            </a:r>
            <a:r>
              <a:rPr lang="en-IN" dirty="0"/>
              <a:t> </a:t>
            </a:r>
          </a:p>
        </p:txBody>
      </p:sp>
      <p:pic>
        <p:nvPicPr>
          <p:cNvPr id="1026" name="Picture 2" descr="C++ Compilation Process (Preprocessor, Assembling &amp; Linking) | Code with C">
            <a:extLst>
              <a:ext uri="{FF2B5EF4-FFF2-40B4-BE49-F238E27FC236}">
                <a16:creationId xmlns:a16="http://schemas.microsoft.com/office/drawing/2014/main" id="{28966F38-0E9B-D99D-E3CD-DD85200F6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804" y="1913761"/>
            <a:ext cx="7332391" cy="465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40675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42F41"/>
      </a:dk2>
      <a:lt2>
        <a:srgbClr val="E2E6E8"/>
      </a:lt2>
      <a:accent1>
        <a:srgbClr val="CE7242"/>
      </a:accent1>
      <a:accent2>
        <a:srgbClr val="BC303B"/>
      </a:accent2>
      <a:accent3>
        <a:srgbClr val="CE4287"/>
      </a:accent3>
      <a:accent4>
        <a:srgbClr val="BC30AF"/>
      </a:accent4>
      <a:accent5>
        <a:srgbClr val="A042CE"/>
      </a:accent5>
      <a:accent6>
        <a:srgbClr val="6444C2"/>
      </a:accent6>
      <a:hlink>
        <a:srgbClr val="3B8AB3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870617_win32_fixed.potx" id="{1E2B8DFA-E266-4D12-95DE-76C2876369F1}" vid="{8DEA66BB-F281-4FCE-9053-490C8E939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corporate teach a course</Template>
  <TotalTime>265</TotalTime>
  <Words>574</Words>
  <Application>Microsoft Office PowerPoint</Application>
  <PresentationFormat>Widescreen</PresentationFormat>
  <Paragraphs>51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Bookman Old Style</vt:lpstr>
      <vt:lpstr>Calibri</vt:lpstr>
      <vt:lpstr>Gill Sans MT</vt:lpstr>
      <vt:lpstr>Wingdings</vt:lpstr>
      <vt:lpstr>Wingdings 2</vt:lpstr>
      <vt:lpstr>DividendVTI</vt:lpstr>
      <vt:lpstr>C++ L01</vt:lpstr>
      <vt:lpstr>PSEUDOCODES</vt:lpstr>
      <vt:lpstr>PowerPoint Presentation</vt:lpstr>
      <vt:lpstr>Pseudocode for a factorial</vt:lpstr>
      <vt:lpstr>PowerPoint Presentation</vt:lpstr>
      <vt:lpstr>homework</vt:lpstr>
      <vt:lpstr>PowerPoint Presentation</vt:lpstr>
      <vt:lpstr>What is programming language?</vt:lpstr>
      <vt:lpstr>Compilation process in c++ </vt:lpstr>
      <vt:lpstr>Write  your own first program!!</vt:lpstr>
      <vt:lpstr>What does “ using namespace std; ” mean?</vt:lpstr>
      <vt:lpstr>Datatypes &amp; variables</vt:lpstr>
      <vt:lpstr>How positive integers are stored in memory?</vt:lpstr>
      <vt:lpstr>How negative integers are stored in memory?</vt:lpstr>
      <vt:lpstr>How characters are stored in a memory?</vt:lpstr>
      <vt:lpstr>Typecasting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L01</dc:title>
  <dc:creator>Deepak Kumar</dc:creator>
  <cp:lastModifiedBy>Deepak Kumar</cp:lastModifiedBy>
  <cp:revision>3</cp:revision>
  <dcterms:created xsi:type="dcterms:W3CDTF">2023-05-02T16:06:06Z</dcterms:created>
  <dcterms:modified xsi:type="dcterms:W3CDTF">2023-05-03T08:40:20Z</dcterms:modified>
</cp:coreProperties>
</file>