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54A6-21C4-DFB6-A0D0-35E5038F4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5F036-2F43-3246-F232-C6644C8F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2800-F602-1053-8C3F-2A9B91D8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AB469-C9DD-CBFD-2A41-809E170B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2A674-E628-8431-6FCB-F478779B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006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B847-5555-0A3F-22F1-4EF46D3E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19C44-0EDE-FA80-2CFC-5726CA235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5D5E-C8F2-299E-9ABD-147916BE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E130-D8DF-5331-C326-AADD3BC4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DDAB-1AE8-DE0A-A1A4-86733CD2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7026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43B19-29BE-8DD5-B080-41DCDA01E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4B730-7056-E0F9-F702-29B23519C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362E-8DA2-AE69-A3AE-99F4DB03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FEFF-8260-2B4C-F644-8F57EB1A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CDAB-065B-F3CF-3233-49337F90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383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4D31-5A8F-B7B0-40B6-07570BF5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1F69-F761-E066-E5E5-C9706D7A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951F-5AC1-29CF-D9C7-3B22FB8C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C982E-59F3-1E95-D0DA-6E11B0A3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87A7-77D0-74CE-CCD7-00330F56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696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3C48-B34B-E476-F212-8426E1B2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BE67-26D5-43B2-A270-04A26704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260B-1C5F-9EE1-F4AB-0F06CC32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26FA-BCB8-5AF3-DF81-B16C429D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5B19-C3BF-F59C-39D9-D16E02C9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4855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4578-C5E2-7398-1F69-D1229F10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CCBC-900E-969A-9F98-C641B9D9B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A7F5B-654D-1510-1DF1-CC987AE1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CC018-150D-49BA-D6C7-6AB096C2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2A135-B8CE-D28F-D671-E281A3B3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7821C-4085-04DF-8A8A-B4953BB6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258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5AF0-16CE-4864-4174-C62CC269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B040E-70D9-016C-BC89-7640CBCB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8A59E-DDDC-8644-5D26-1F21D634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C6BB6-43B8-045C-DEF1-62C6A9A19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620CC-791C-9D9A-1813-DC8462F0C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17641-A537-DC5B-1BC2-5923ACAC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4A7B0-1F4A-0CE7-AB64-C5BFD976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4D8E4-D120-32C6-FDEF-CDB0F2A1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1761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58BC-FD7A-A42E-6C68-E166E0EA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FCA96-74AA-0350-CD08-C6C00E68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65050-7A00-2451-1138-F68C19BD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88CD-85A9-37C7-491B-75116689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3173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0188D-88B5-74F4-E2CF-BDBB4F99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4E9E7-BD12-0556-1405-9BCB2981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ECB89-3478-3B6E-923E-05720487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99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6A9F-2D05-A87B-C90B-3670647F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72C1-31A5-2D52-953F-ED295034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A5A74-EEDB-0926-9DBB-E1E9A7C61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3BA6-3EFD-882C-E8A4-78DABED6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C2570-97B1-6A7A-C0FF-5B645DF5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DFE96-F31C-1A1D-1165-02F9307A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06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7C33-4F6D-FCDD-2A7A-E203527C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1DA58-0BA0-27C6-B96D-EA8D7582F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DCE29-F443-EC73-C4E8-39B587F6D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59BB8-FE39-3067-D516-5EF4EEEA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BF33B-72EE-1B50-C35F-F35272FA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B350-F8CE-9F45-AE1C-E2F41209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661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F1825-D2FE-E2AC-F0E5-9DA54188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0E7B-A0EB-E6E6-4B69-B5AF85A25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05D6-5207-6A1D-B94C-78191960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63432-A7F3-487C-9EF7-093903566980}" type="datetimeFigureOut">
              <a:rPr lang="en-MY" smtClean="0"/>
              <a:t>6/9/2024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607E-80E1-ECE4-21EB-8D2498F47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EA76-F208-2FCE-03D6-47010477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FF715-0A2B-4173-B8EA-595F1AE2E4E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665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82DB51EC-8B05-3DA9-4CEA-8B1D01712ABB}"/>
              </a:ext>
            </a:extLst>
          </p:cNvPr>
          <p:cNvGrpSpPr/>
          <p:nvPr/>
        </p:nvGrpSpPr>
        <p:grpSpPr>
          <a:xfrm>
            <a:off x="2885196" y="2275100"/>
            <a:ext cx="914400" cy="914400"/>
            <a:chOff x="2506494" y="3339829"/>
            <a:chExt cx="914400" cy="9144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C0D684-7C4C-BB47-83D3-D781AAE15F63}"/>
                </a:ext>
              </a:extLst>
            </p:cNvPr>
            <p:cNvSpPr/>
            <p:nvPr/>
          </p:nvSpPr>
          <p:spPr>
            <a:xfrm>
              <a:off x="2506494" y="3339829"/>
              <a:ext cx="9144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Multiplication Sign 34">
              <a:extLst>
                <a:ext uri="{FF2B5EF4-FFF2-40B4-BE49-F238E27FC236}">
                  <a16:creationId xmlns:a16="http://schemas.microsoft.com/office/drawing/2014/main" id="{5CD4EAD2-9A7A-0B7D-6F8A-9D3EEE045584}"/>
                </a:ext>
              </a:extLst>
            </p:cNvPr>
            <p:cNvSpPr/>
            <p:nvPr/>
          </p:nvSpPr>
          <p:spPr>
            <a:xfrm>
              <a:off x="2506494" y="3358141"/>
              <a:ext cx="311285" cy="270753"/>
            </a:xfrm>
            <a:prstGeom prst="mathMultiply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6" name="Multiplication Sign 35">
              <a:extLst>
                <a:ext uri="{FF2B5EF4-FFF2-40B4-BE49-F238E27FC236}">
                  <a16:creationId xmlns:a16="http://schemas.microsoft.com/office/drawing/2014/main" id="{DE109966-F0A2-B7E1-1AFA-ADFBAB62DBF9}"/>
                </a:ext>
              </a:extLst>
            </p:cNvPr>
            <p:cNvSpPr/>
            <p:nvPr/>
          </p:nvSpPr>
          <p:spPr>
            <a:xfrm>
              <a:off x="2817779" y="3358140"/>
              <a:ext cx="311285" cy="270753"/>
            </a:xfrm>
            <a:prstGeom prst="mathMultiply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7" name="Multiplication Sign 36">
              <a:extLst>
                <a:ext uri="{FF2B5EF4-FFF2-40B4-BE49-F238E27FC236}">
                  <a16:creationId xmlns:a16="http://schemas.microsoft.com/office/drawing/2014/main" id="{97CD48EF-0B2D-5420-5E51-1B5983463D61}"/>
                </a:ext>
              </a:extLst>
            </p:cNvPr>
            <p:cNvSpPr/>
            <p:nvPr/>
          </p:nvSpPr>
          <p:spPr>
            <a:xfrm>
              <a:off x="3099882" y="3352013"/>
              <a:ext cx="311285" cy="270753"/>
            </a:xfrm>
            <a:prstGeom prst="mathMultiply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8" name="Multiplication Sign 37">
              <a:extLst>
                <a:ext uri="{FF2B5EF4-FFF2-40B4-BE49-F238E27FC236}">
                  <a16:creationId xmlns:a16="http://schemas.microsoft.com/office/drawing/2014/main" id="{39A8DC22-11AB-E1C8-DAB2-9501FCF9CD5E}"/>
                </a:ext>
              </a:extLst>
            </p:cNvPr>
            <p:cNvSpPr/>
            <p:nvPr/>
          </p:nvSpPr>
          <p:spPr>
            <a:xfrm>
              <a:off x="2506494" y="3658216"/>
              <a:ext cx="311285" cy="270753"/>
            </a:xfrm>
            <a:prstGeom prst="mathMultiply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9" name="Multiplication Sign 38">
              <a:extLst>
                <a:ext uri="{FF2B5EF4-FFF2-40B4-BE49-F238E27FC236}">
                  <a16:creationId xmlns:a16="http://schemas.microsoft.com/office/drawing/2014/main" id="{9BCBD16B-A18D-D17F-D15A-C66D1D52119E}"/>
                </a:ext>
              </a:extLst>
            </p:cNvPr>
            <p:cNvSpPr/>
            <p:nvPr/>
          </p:nvSpPr>
          <p:spPr>
            <a:xfrm>
              <a:off x="2817779" y="3658215"/>
              <a:ext cx="311285" cy="270753"/>
            </a:xfrm>
            <a:prstGeom prst="mathMultiply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0" name="Multiplication Sign 39">
              <a:extLst>
                <a:ext uri="{FF2B5EF4-FFF2-40B4-BE49-F238E27FC236}">
                  <a16:creationId xmlns:a16="http://schemas.microsoft.com/office/drawing/2014/main" id="{3C4FC436-C371-0668-ED07-24291DCFF994}"/>
                </a:ext>
              </a:extLst>
            </p:cNvPr>
            <p:cNvSpPr/>
            <p:nvPr/>
          </p:nvSpPr>
          <p:spPr>
            <a:xfrm>
              <a:off x="3099882" y="3652088"/>
              <a:ext cx="311285" cy="270753"/>
            </a:xfrm>
            <a:prstGeom prst="mathMultiply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Multiplication Sign 40">
              <a:extLst>
                <a:ext uri="{FF2B5EF4-FFF2-40B4-BE49-F238E27FC236}">
                  <a16:creationId xmlns:a16="http://schemas.microsoft.com/office/drawing/2014/main" id="{77063FD3-1643-A219-0B81-80EC78D59BE1}"/>
                </a:ext>
              </a:extLst>
            </p:cNvPr>
            <p:cNvSpPr/>
            <p:nvPr/>
          </p:nvSpPr>
          <p:spPr>
            <a:xfrm>
              <a:off x="2506494" y="3945555"/>
              <a:ext cx="311285" cy="270753"/>
            </a:xfrm>
            <a:prstGeom prst="mathMultiply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E9C4A96B-A672-59BB-EECE-5C2D18BB1A51}"/>
                </a:ext>
              </a:extLst>
            </p:cNvPr>
            <p:cNvSpPr/>
            <p:nvPr/>
          </p:nvSpPr>
          <p:spPr>
            <a:xfrm>
              <a:off x="2817779" y="3945554"/>
              <a:ext cx="311285" cy="270753"/>
            </a:xfrm>
            <a:prstGeom prst="mathMultiply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3" name="Multiplication Sign 42">
              <a:extLst>
                <a:ext uri="{FF2B5EF4-FFF2-40B4-BE49-F238E27FC236}">
                  <a16:creationId xmlns:a16="http://schemas.microsoft.com/office/drawing/2014/main" id="{1CFB4A2D-C3CC-A144-3A48-0FF5FA20CEA0}"/>
                </a:ext>
              </a:extLst>
            </p:cNvPr>
            <p:cNvSpPr/>
            <p:nvPr/>
          </p:nvSpPr>
          <p:spPr>
            <a:xfrm>
              <a:off x="3099882" y="3939427"/>
              <a:ext cx="311285" cy="270753"/>
            </a:xfrm>
            <a:prstGeom prst="mathMultiply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4AC43A-EB27-73C2-5B80-D19BE6A9D4AD}"/>
              </a:ext>
            </a:extLst>
          </p:cNvPr>
          <p:cNvGrpSpPr/>
          <p:nvPr/>
        </p:nvGrpSpPr>
        <p:grpSpPr>
          <a:xfrm>
            <a:off x="2655512" y="2442615"/>
            <a:ext cx="914400" cy="914400"/>
            <a:chOff x="2506494" y="3339829"/>
            <a:chExt cx="914400" cy="914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832FE4-41CF-AC92-2EBF-59E3256B0B29}"/>
                </a:ext>
              </a:extLst>
            </p:cNvPr>
            <p:cNvSpPr/>
            <p:nvPr/>
          </p:nvSpPr>
          <p:spPr>
            <a:xfrm>
              <a:off x="2506494" y="3339829"/>
              <a:ext cx="9144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4" name="Multiplication Sign 23">
              <a:extLst>
                <a:ext uri="{FF2B5EF4-FFF2-40B4-BE49-F238E27FC236}">
                  <a16:creationId xmlns:a16="http://schemas.microsoft.com/office/drawing/2014/main" id="{7D1E30E8-720D-849D-81FA-68C237BD9E42}"/>
                </a:ext>
              </a:extLst>
            </p:cNvPr>
            <p:cNvSpPr/>
            <p:nvPr/>
          </p:nvSpPr>
          <p:spPr>
            <a:xfrm>
              <a:off x="2506494" y="3358141"/>
              <a:ext cx="311285" cy="270753"/>
            </a:xfrm>
            <a:prstGeom prst="mathMultipl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Multiplication Sign 24">
              <a:extLst>
                <a:ext uri="{FF2B5EF4-FFF2-40B4-BE49-F238E27FC236}">
                  <a16:creationId xmlns:a16="http://schemas.microsoft.com/office/drawing/2014/main" id="{F440C928-E368-E31B-4126-1FDE13DB6E69}"/>
                </a:ext>
              </a:extLst>
            </p:cNvPr>
            <p:cNvSpPr/>
            <p:nvPr/>
          </p:nvSpPr>
          <p:spPr>
            <a:xfrm>
              <a:off x="2817779" y="3358140"/>
              <a:ext cx="311285" cy="270753"/>
            </a:xfrm>
            <a:prstGeom prst="mathMultipl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Multiplication Sign 25">
              <a:extLst>
                <a:ext uri="{FF2B5EF4-FFF2-40B4-BE49-F238E27FC236}">
                  <a16:creationId xmlns:a16="http://schemas.microsoft.com/office/drawing/2014/main" id="{1783C8B6-53B7-9DDB-3AFD-EEFBF29AD5C5}"/>
                </a:ext>
              </a:extLst>
            </p:cNvPr>
            <p:cNvSpPr/>
            <p:nvPr/>
          </p:nvSpPr>
          <p:spPr>
            <a:xfrm>
              <a:off x="3099882" y="3352013"/>
              <a:ext cx="311285" cy="270753"/>
            </a:xfrm>
            <a:prstGeom prst="mathMultipl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3EA05A78-6A6B-FE83-502E-DE1288EA7DDE}"/>
                </a:ext>
              </a:extLst>
            </p:cNvPr>
            <p:cNvSpPr/>
            <p:nvPr/>
          </p:nvSpPr>
          <p:spPr>
            <a:xfrm>
              <a:off x="2506494" y="3658216"/>
              <a:ext cx="311285" cy="270753"/>
            </a:xfrm>
            <a:prstGeom prst="mathMultipl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70B62BDA-3DEE-C449-B8C8-850FCAA69982}"/>
                </a:ext>
              </a:extLst>
            </p:cNvPr>
            <p:cNvSpPr/>
            <p:nvPr/>
          </p:nvSpPr>
          <p:spPr>
            <a:xfrm>
              <a:off x="2817779" y="3658215"/>
              <a:ext cx="311285" cy="270753"/>
            </a:xfrm>
            <a:prstGeom prst="mathMultipl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C7580B1F-E5D9-2D0F-56C9-32FD8F6C2577}"/>
                </a:ext>
              </a:extLst>
            </p:cNvPr>
            <p:cNvSpPr/>
            <p:nvPr/>
          </p:nvSpPr>
          <p:spPr>
            <a:xfrm>
              <a:off x="3099882" y="3652088"/>
              <a:ext cx="311285" cy="270753"/>
            </a:xfrm>
            <a:prstGeom prst="mathMultipl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6C867483-A923-ACB3-1266-4A82E0186114}"/>
                </a:ext>
              </a:extLst>
            </p:cNvPr>
            <p:cNvSpPr/>
            <p:nvPr/>
          </p:nvSpPr>
          <p:spPr>
            <a:xfrm>
              <a:off x="2506494" y="3945555"/>
              <a:ext cx="311285" cy="270753"/>
            </a:xfrm>
            <a:prstGeom prst="mathMultipl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E1793EF4-FBF8-9608-3863-180C69F4A3C6}"/>
                </a:ext>
              </a:extLst>
            </p:cNvPr>
            <p:cNvSpPr/>
            <p:nvPr/>
          </p:nvSpPr>
          <p:spPr>
            <a:xfrm>
              <a:off x="2817779" y="3945554"/>
              <a:ext cx="311285" cy="270753"/>
            </a:xfrm>
            <a:prstGeom prst="mathMultipl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814C5FBE-E128-682D-6B3C-273663FCA76D}"/>
                </a:ext>
              </a:extLst>
            </p:cNvPr>
            <p:cNvSpPr/>
            <p:nvPr/>
          </p:nvSpPr>
          <p:spPr>
            <a:xfrm>
              <a:off x="3099882" y="3939427"/>
              <a:ext cx="311285" cy="270753"/>
            </a:xfrm>
            <a:prstGeom prst="mathMultiply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95EAE86-455D-F1CA-1F7B-D6DB70631D61}"/>
              </a:ext>
            </a:extLst>
          </p:cNvPr>
          <p:cNvSpPr txBox="1"/>
          <p:nvPr/>
        </p:nvSpPr>
        <p:spPr>
          <a:xfrm>
            <a:off x="2741869" y="34859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42A1E-2B50-BB53-6175-7E2E19ECD811}"/>
              </a:ext>
            </a:extLst>
          </p:cNvPr>
          <p:cNvSpPr txBox="1"/>
          <p:nvPr/>
        </p:nvSpPr>
        <p:spPr>
          <a:xfrm>
            <a:off x="2041479" y="293174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EFF85-03F8-4FFF-4DEE-B58B61773642}"/>
              </a:ext>
            </a:extLst>
          </p:cNvPr>
          <p:cNvSpPr txBox="1"/>
          <p:nvPr/>
        </p:nvSpPr>
        <p:spPr>
          <a:xfrm>
            <a:off x="1929159" y="3802287"/>
            <a:ext cx="2310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MY" dirty="0" err="1"/>
              <a:t>xy</a:t>
            </a:r>
            <a:r>
              <a:rPr lang="en-MY" dirty="0"/>
              <a:t> for </a:t>
            </a:r>
          </a:p>
          <a:p>
            <a:pPr algn="ctr"/>
            <a:r>
              <a:rPr lang="en-MY" dirty="0"/>
              <a:t>gold, police1, police2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47D005-2522-9799-494D-80604CE4C5E1}"/>
              </a:ext>
            </a:extLst>
          </p:cNvPr>
          <p:cNvGrpSpPr/>
          <p:nvPr/>
        </p:nvGrpSpPr>
        <p:grpSpPr>
          <a:xfrm>
            <a:off x="2409800" y="2642677"/>
            <a:ext cx="914400" cy="914400"/>
            <a:chOff x="2506494" y="3339829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E165FF-5F9F-BB29-2D9F-31C420B68854}"/>
                </a:ext>
              </a:extLst>
            </p:cNvPr>
            <p:cNvSpPr/>
            <p:nvPr/>
          </p:nvSpPr>
          <p:spPr>
            <a:xfrm>
              <a:off x="2506494" y="3339829"/>
              <a:ext cx="914400" cy="914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1B562014-A3DC-C978-1FC3-CFD6EA8F5468}"/>
                </a:ext>
              </a:extLst>
            </p:cNvPr>
            <p:cNvSpPr/>
            <p:nvPr/>
          </p:nvSpPr>
          <p:spPr>
            <a:xfrm>
              <a:off x="2506494" y="3358141"/>
              <a:ext cx="311285" cy="270753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6441BE2D-DB79-958E-6D50-110A3728AE49}"/>
                </a:ext>
              </a:extLst>
            </p:cNvPr>
            <p:cNvSpPr/>
            <p:nvPr/>
          </p:nvSpPr>
          <p:spPr>
            <a:xfrm>
              <a:off x="2817779" y="3358140"/>
              <a:ext cx="311285" cy="270753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9A663E98-5F91-3A19-56FE-4B48A59B8F0C}"/>
                </a:ext>
              </a:extLst>
            </p:cNvPr>
            <p:cNvSpPr/>
            <p:nvPr/>
          </p:nvSpPr>
          <p:spPr>
            <a:xfrm>
              <a:off x="3099882" y="3352013"/>
              <a:ext cx="311285" cy="270753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5070326A-D0A1-C7A7-4700-2626FBEDCB05}"/>
                </a:ext>
              </a:extLst>
            </p:cNvPr>
            <p:cNvSpPr/>
            <p:nvPr/>
          </p:nvSpPr>
          <p:spPr>
            <a:xfrm>
              <a:off x="2506494" y="3658216"/>
              <a:ext cx="311285" cy="270753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8ED74310-7845-D895-18C6-54789EED6900}"/>
                </a:ext>
              </a:extLst>
            </p:cNvPr>
            <p:cNvSpPr/>
            <p:nvPr/>
          </p:nvSpPr>
          <p:spPr>
            <a:xfrm>
              <a:off x="2817779" y="3658215"/>
              <a:ext cx="311285" cy="270753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F0C3A172-09AC-F451-81E4-52D9B074549E}"/>
                </a:ext>
              </a:extLst>
            </p:cNvPr>
            <p:cNvSpPr/>
            <p:nvPr/>
          </p:nvSpPr>
          <p:spPr>
            <a:xfrm>
              <a:off x="3099882" y="3652088"/>
              <a:ext cx="311285" cy="270753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2149224A-77BA-A14A-C851-85B5CD66D58D}"/>
                </a:ext>
              </a:extLst>
            </p:cNvPr>
            <p:cNvSpPr/>
            <p:nvPr/>
          </p:nvSpPr>
          <p:spPr>
            <a:xfrm>
              <a:off x="2506494" y="3945555"/>
              <a:ext cx="311285" cy="270753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9" name="Multiplication Sign 18">
              <a:extLst>
                <a:ext uri="{FF2B5EF4-FFF2-40B4-BE49-F238E27FC236}">
                  <a16:creationId xmlns:a16="http://schemas.microsoft.com/office/drawing/2014/main" id="{22B4A301-F5BB-00AC-2804-900B556C37D7}"/>
                </a:ext>
              </a:extLst>
            </p:cNvPr>
            <p:cNvSpPr/>
            <p:nvPr/>
          </p:nvSpPr>
          <p:spPr>
            <a:xfrm>
              <a:off x="2817779" y="3945554"/>
              <a:ext cx="311285" cy="270753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70BB8D43-1954-2434-1AD2-8B34EE5BF91E}"/>
                </a:ext>
              </a:extLst>
            </p:cNvPr>
            <p:cNvSpPr/>
            <p:nvPr/>
          </p:nvSpPr>
          <p:spPr>
            <a:xfrm>
              <a:off x="3099882" y="3939427"/>
              <a:ext cx="311285" cy="270753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EF09640-4F40-C2D0-C817-1671A461DC11}"/>
              </a:ext>
            </a:extLst>
          </p:cNvPr>
          <p:cNvGrpSpPr/>
          <p:nvPr/>
        </p:nvGrpSpPr>
        <p:grpSpPr>
          <a:xfrm>
            <a:off x="6300960" y="2107391"/>
            <a:ext cx="4468238" cy="2756360"/>
            <a:chOff x="4831405" y="3284511"/>
            <a:chExt cx="4468238" cy="27563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83B1E27-1D4F-149A-B4A6-7552CE7A92E8}"/>
                    </a:ext>
                  </a:extLst>
                </p:cNvPr>
                <p:cNvSpPr txBox="1"/>
                <p:nvPr/>
              </p:nvSpPr>
              <p:spPr>
                <a:xfrm>
                  <a:off x="6504562" y="3918429"/>
                  <a:ext cx="25570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dirty="0"/>
                    <a:t>[reward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MY" dirty="0"/>
                    <a:t>]</a:t>
                  </a: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83B1E27-1D4F-149A-B4A6-7552CE7A9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562" y="3918429"/>
                  <a:ext cx="255704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905" t="-8333" r="-1190" b="-28333"/>
                  </a:stretch>
                </a:blipFill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BADF73C-F4A8-37CF-73BE-49A4CF1883AE}"/>
                </a:ext>
              </a:extLst>
            </p:cNvPr>
            <p:cNvGrpSpPr/>
            <p:nvPr/>
          </p:nvGrpSpPr>
          <p:grpSpPr>
            <a:xfrm>
              <a:off x="5100536" y="3386641"/>
              <a:ext cx="986731" cy="455419"/>
              <a:chOff x="5100537" y="3339829"/>
              <a:chExt cx="986731" cy="455419"/>
            </a:xfrm>
          </p:grpSpPr>
          <p:sp>
            <p:nvSpPr>
              <p:cNvPr id="44" name="Multiplication Sign 43">
                <a:extLst>
                  <a:ext uri="{FF2B5EF4-FFF2-40B4-BE49-F238E27FC236}">
                    <a16:creationId xmlns:a16="http://schemas.microsoft.com/office/drawing/2014/main" id="{7274108E-C158-A236-8F7A-7A5E9024BCA1}"/>
                  </a:ext>
                </a:extLst>
              </p:cNvPr>
              <p:cNvSpPr/>
              <p:nvPr/>
            </p:nvSpPr>
            <p:spPr>
              <a:xfrm>
                <a:off x="5100537" y="3339829"/>
                <a:ext cx="311285" cy="270753"/>
              </a:xfrm>
              <a:prstGeom prst="mathMultiply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F3656CC-19E4-E616-9E90-A1D9F211FCDE}"/>
                  </a:ext>
                </a:extLst>
              </p:cNvPr>
              <p:cNvSpPr txBox="1"/>
              <p:nvPr/>
            </p:nvSpPr>
            <p:spPr>
              <a:xfrm>
                <a:off x="5339371" y="3425916"/>
                <a:ext cx="747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dirty="0"/>
                  <a:t>[gold]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E49F560-9990-4121-ED8C-6E68A617C3EE}"/>
                </a:ext>
              </a:extLst>
            </p:cNvPr>
            <p:cNvGrpSpPr/>
            <p:nvPr/>
          </p:nvGrpSpPr>
          <p:grpSpPr>
            <a:xfrm>
              <a:off x="5100536" y="3912299"/>
              <a:ext cx="1260550" cy="455419"/>
              <a:chOff x="5100536" y="3912299"/>
              <a:chExt cx="1260550" cy="455419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BFCBDB-434D-D2FD-A7D8-3D08A575F02C}"/>
                  </a:ext>
                </a:extLst>
              </p:cNvPr>
              <p:cNvSpPr txBox="1"/>
              <p:nvPr/>
            </p:nvSpPr>
            <p:spPr>
              <a:xfrm>
                <a:off x="5304386" y="3998386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dirty="0"/>
                  <a:t>[police1]</a:t>
                </a:r>
              </a:p>
            </p:txBody>
          </p:sp>
          <p:sp>
            <p:nvSpPr>
              <p:cNvPr id="58" name="Multiplication Sign 57">
                <a:extLst>
                  <a:ext uri="{FF2B5EF4-FFF2-40B4-BE49-F238E27FC236}">
                    <a16:creationId xmlns:a16="http://schemas.microsoft.com/office/drawing/2014/main" id="{07167234-7254-1273-6B4D-52D895EF3333}"/>
                  </a:ext>
                </a:extLst>
              </p:cNvPr>
              <p:cNvSpPr/>
              <p:nvPr/>
            </p:nvSpPr>
            <p:spPr>
              <a:xfrm>
                <a:off x="5100536" y="3912299"/>
                <a:ext cx="311285" cy="270753"/>
              </a:xfrm>
              <a:prstGeom prst="mathMultiply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7DF883F-6171-544D-7F9D-BAF0090810DC}"/>
                </a:ext>
              </a:extLst>
            </p:cNvPr>
            <p:cNvGrpSpPr/>
            <p:nvPr/>
          </p:nvGrpSpPr>
          <p:grpSpPr>
            <a:xfrm>
              <a:off x="5100536" y="4435479"/>
              <a:ext cx="1260550" cy="509809"/>
              <a:chOff x="5100536" y="4435479"/>
              <a:chExt cx="1260550" cy="509809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4076A7-5351-F9D3-5EB7-71E2FB5EF629}"/>
                  </a:ext>
                </a:extLst>
              </p:cNvPr>
              <p:cNvSpPr txBox="1"/>
              <p:nvPr/>
            </p:nvSpPr>
            <p:spPr>
              <a:xfrm>
                <a:off x="5304386" y="4575956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dirty="0"/>
                  <a:t>[police2]</a:t>
                </a:r>
              </a:p>
            </p:txBody>
          </p:sp>
          <p:sp>
            <p:nvSpPr>
              <p:cNvPr id="60" name="Multiplication Sign 59">
                <a:extLst>
                  <a:ext uri="{FF2B5EF4-FFF2-40B4-BE49-F238E27FC236}">
                    <a16:creationId xmlns:a16="http://schemas.microsoft.com/office/drawing/2014/main" id="{B1B1887E-7ADA-A44F-1945-47E5EEDA35BF}"/>
                  </a:ext>
                </a:extLst>
              </p:cNvPr>
              <p:cNvSpPr/>
              <p:nvPr/>
            </p:nvSpPr>
            <p:spPr>
              <a:xfrm>
                <a:off x="5100536" y="4435479"/>
                <a:ext cx="311285" cy="270753"/>
              </a:xfrm>
              <a:prstGeom prst="mathMultiply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sp>
          <p:nvSpPr>
            <p:cNvPr id="62" name="Double Brace 61">
              <a:extLst>
                <a:ext uri="{FF2B5EF4-FFF2-40B4-BE49-F238E27FC236}">
                  <a16:creationId xmlns:a16="http://schemas.microsoft.com/office/drawing/2014/main" id="{A8DB734C-7F6E-CF05-F62B-50CA7936AE3F}"/>
                </a:ext>
              </a:extLst>
            </p:cNvPr>
            <p:cNvSpPr/>
            <p:nvPr/>
          </p:nvSpPr>
          <p:spPr>
            <a:xfrm>
              <a:off x="4943060" y="3284511"/>
              <a:ext cx="1561502" cy="1660777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07E89E5-80A7-F6FA-3256-A4BBE32798C2}"/>
                    </a:ext>
                  </a:extLst>
                </p:cNvPr>
                <p:cNvSpPr txBox="1"/>
                <p:nvPr/>
              </p:nvSpPr>
              <p:spPr>
                <a:xfrm>
                  <a:off x="4831405" y="5117541"/>
                  <a:ext cx="4468238" cy="9233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MY" dirty="0"/>
                    <a:t>For each </a:t>
                  </a:r>
                  <a:r>
                    <a:rPr lang="en-MY" dirty="0" err="1"/>
                    <a:t>xy</a:t>
                  </a:r>
                  <a:r>
                    <a:rPr lang="en-MY" dirty="0"/>
                    <a:t> combi of gold, police1, police2, a reward is assigned to each action. </a:t>
                  </a:r>
                  <a14:m>
                    <m:oMath xmlns:m="http://schemas.openxmlformats.org/officeDocument/2006/math"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MY" dirty="0"/>
                    <a:t> is the number of actions.</a:t>
                  </a: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07E89E5-80A7-F6FA-3256-A4BBE3279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405" y="5117541"/>
                  <a:ext cx="4468238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952" t="-1948" r="-1633" b="-90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M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8868483-856E-7EE4-4CBB-31DE230C63EA}"/>
              </a:ext>
            </a:extLst>
          </p:cNvPr>
          <p:cNvSpPr/>
          <p:nvPr/>
        </p:nvSpPr>
        <p:spPr>
          <a:xfrm>
            <a:off x="4697672" y="25951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118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Jia Xun Kong</dc:creator>
  <cp:lastModifiedBy>Felix Jia Xun Kong</cp:lastModifiedBy>
  <cp:revision>1</cp:revision>
  <dcterms:created xsi:type="dcterms:W3CDTF">2024-09-06T04:15:55Z</dcterms:created>
  <dcterms:modified xsi:type="dcterms:W3CDTF">2024-09-06T04:16:58Z</dcterms:modified>
</cp:coreProperties>
</file>