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2022-03-19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5928834" y="14725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4528659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7329009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5928834" y="42157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119939" y="20402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520114" y="20402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5119939" y="34118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520114" y="3411821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5928834" y="284419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6275198" y="2137611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6275198" y="3509211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30681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9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454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42026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5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41094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1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5622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45247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913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2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76270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80984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6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98183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3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633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75157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4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32136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09867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5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33762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21916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98958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6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/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842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74448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7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15498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67338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25302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8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스택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49361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32708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7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83833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1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63167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/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2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38928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81716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3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32438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24485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96942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4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59575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06200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5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33124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5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47987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/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37009"/>
              </p:ext>
            </p:extLst>
          </p:nvPr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6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58268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729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2767160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136698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4167335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2767160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58265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58440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958265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358440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6031507-32D5-4D12-8D12-A4223036E731}"/>
              </a:ext>
            </a:extLst>
          </p:cNvPr>
          <p:cNvSpPr/>
          <p:nvPr/>
        </p:nvSpPr>
        <p:spPr>
          <a:xfrm>
            <a:off x="2767160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2AB046-3686-4E21-8F96-CFD4F5F19CD7}"/>
              </a:ext>
            </a:extLst>
          </p:cNvPr>
          <p:cNvCxnSpPr>
            <a:stCxn id="4" idx="4"/>
            <a:endCxn id="34" idx="0"/>
          </p:cNvCxnSpPr>
          <p:nvPr/>
        </p:nvCxnSpPr>
        <p:spPr>
          <a:xfrm>
            <a:off x="3113524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57354-A714-42D4-84C7-1B28F5073F68}"/>
              </a:ext>
            </a:extLst>
          </p:cNvPr>
          <p:cNvCxnSpPr>
            <a:stCxn id="34" idx="4"/>
            <a:endCxn id="7" idx="0"/>
          </p:cNvCxnSpPr>
          <p:nvPr/>
        </p:nvCxnSpPr>
        <p:spPr>
          <a:xfrm>
            <a:off x="3113524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6D0A1-BDC2-4014-A668-8260E94564FD}"/>
              </a:ext>
            </a:extLst>
          </p:cNvPr>
          <p:cNvSpPr txBox="1"/>
          <p:nvPr/>
        </p:nvSpPr>
        <p:spPr>
          <a:xfrm>
            <a:off x="267449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6B7B594-54D5-42A3-8CC3-D697472B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10419"/>
              </p:ext>
            </p:extLst>
          </p:nvPr>
        </p:nvGraphicFramePr>
        <p:xfrm>
          <a:off x="1222135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20A1EC-77D4-42E9-8D35-28FF30B6932A}"/>
              </a:ext>
            </a:extLst>
          </p:cNvPr>
          <p:cNvSpPr txBox="1"/>
          <p:nvPr/>
        </p:nvSpPr>
        <p:spPr>
          <a:xfrm>
            <a:off x="2767160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7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E1BF1-0C53-481D-A207-7ACABEC4DA87}"/>
              </a:ext>
            </a:extLst>
          </p:cNvPr>
          <p:cNvSpPr txBox="1"/>
          <p:nvPr/>
        </p:nvSpPr>
        <p:spPr>
          <a:xfrm>
            <a:off x="267449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498A8080-E70C-4A48-8AC7-04985A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70551"/>
              </p:ext>
            </p:extLst>
          </p:nvPr>
        </p:nvGraphicFramePr>
        <p:xfrm>
          <a:off x="1222135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90599E-90E6-4DC1-A216-F963A25D2B4E}"/>
              </a:ext>
            </a:extLst>
          </p:cNvPr>
          <p:cNvSpPr txBox="1"/>
          <p:nvPr/>
        </p:nvSpPr>
        <p:spPr>
          <a:xfrm>
            <a:off x="267449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08D4904C-C8D1-4B90-A05E-EE2BB05BD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1761"/>
              </p:ext>
            </p:extLst>
          </p:nvPr>
        </p:nvGraphicFramePr>
        <p:xfrm>
          <a:off x="1222135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91D3C82-B938-4639-AE42-D985EEEE8C7E}"/>
              </a:ext>
            </a:extLst>
          </p:cNvPr>
          <p:cNvSpPr/>
          <p:nvPr/>
        </p:nvSpPr>
        <p:spPr>
          <a:xfrm>
            <a:off x="8989279" y="1571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79B350-B641-4552-8CA6-1E43786F6641}"/>
              </a:ext>
            </a:extLst>
          </p:cNvPr>
          <p:cNvSpPr/>
          <p:nvPr/>
        </p:nvSpPr>
        <p:spPr>
          <a:xfrm>
            <a:off x="758910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0EF6F7-E635-4C69-8C8C-45287158F9A0}"/>
              </a:ext>
            </a:extLst>
          </p:cNvPr>
          <p:cNvSpPr/>
          <p:nvPr/>
        </p:nvSpPr>
        <p:spPr>
          <a:xfrm>
            <a:off x="10389454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E45EF6-8937-48E8-BB8C-95542C8F875D}"/>
              </a:ext>
            </a:extLst>
          </p:cNvPr>
          <p:cNvSpPr/>
          <p:nvPr/>
        </p:nvSpPr>
        <p:spPr>
          <a:xfrm>
            <a:off x="8989279" y="29003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8EA4E-D40F-4EA2-B97C-28F8ECE97711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8180384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EB29F7-94BE-4A2D-B058-F8552C663695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80559" y="7247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1FD719-96C3-4BBB-B190-A6017FB81267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180384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82798E-39B5-44D0-9A5B-916B0A543200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9580559" y="209637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78D02A-4F96-40A2-B616-1F8F8A7F9159}"/>
              </a:ext>
            </a:extLst>
          </p:cNvPr>
          <p:cNvSpPr/>
          <p:nvPr/>
        </p:nvSpPr>
        <p:spPr>
          <a:xfrm>
            <a:off x="8989279" y="152874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FC8EDC-42AD-4224-8DC6-9793DA1490F4}"/>
              </a:ext>
            </a:extLst>
          </p:cNvPr>
          <p:cNvCxnSpPr>
            <a:stCxn id="23" idx="4"/>
            <a:endCxn id="35" idx="0"/>
          </p:cNvCxnSpPr>
          <p:nvPr/>
        </p:nvCxnSpPr>
        <p:spPr>
          <a:xfrm>
            <a:off x="9335643" y="8221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E331CA3-3BE7-47AE-BEC4-0EBB01472D38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9335643" y="2193760"/>
            <a:ext cx="0" cy="7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C14AFE-3FCF-4ACA-A380-26647E36FF0B}"/>
              </a:ext>
            </a:extLst>
          </p:cNvPr>
          <p:cNvSpPr txBox="1"/>
          <p:nvPr/>
        </p:nvSpPr>
        <p:spPr>
          <a:xfrm>
            <a:off x="6489568" y="3938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방문</a:t>
            </a: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F1028D9D-3C90-471B-8668-D086A031B30B}"/>
              </a:ext>
            </a:extLst>
          </p:cNvPr>
          <p:cNvGraphicFramePr>
            <a:graphicFrameLocks noGrp="1"/>
          </p:cNvGraphicFramePr>
          <p:nvPr/>
        </p:nvGraphicFramePr>
        <p:xfrm>
          <a:off x="7444254" y="3836935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17364E0-D6F7-4D60-A747-1F2C2945969B}"/>
              </a:ext>
            </a:extLst>
          </p:cNvPr>
          <p:cNvSpPr txBox="1"/>
          <p:nvPr/>
        </p:nvSpPr>
        <p:spPr>
          <a:xfrm>
            <a:off x="8989279" y="6319403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Step 8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37F5-CC2D-4238-B462-4A5A3A3FDB0B}"/>
              </a:ext>
            </a:extLst>
          </p:cNvPr>
          <p:cNvSpPr txBox="1"/>
          <p:nvPr/>
        </p:nvSpPr>
        <p:spPr>
          <a:xfrm>
            <a:off x="6489568" y="4801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큐</a:t>
            </a: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4A25D5AA-2553-45EA-8277-2B768F90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79980"/>
              </p:ext>
            </p:extLst>
          </p:nvPr>
        </p:nvGraphicFramePr>
        <p:xfrm>
          <a:off x="7444254" y="4699564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E350A6-1856-4F10-9ADB-57E3B0FF63EB}"/>
              </a:ext>
            </a:extLst>
          </p:cNvPr>
          <p:cNvSpPr txBox="1"/>
          <p:nvPr/>
        </p:nvSpPr>
        <p:spPr>
          <a:xfrm>
            <a:off x="6489568" y="5684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76508EDB-AD97-44DD-8CCF-74AFDD23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4420"/>
              </p:ext>
            </p:extLst>
          </p:nvPr>
        </p:nvGraphicFramePr>
        <p:xfrm>
          <a:off x="7444254" y="5582608"/>
          <a:ext cx="4272610" cy="665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22">
                  <a:extLst>
                    <a:ext uri="{9D8B030D-6E8A-4147-A177-3AD203B41FA5}">
                      <a16:colId xmlns:a16="http://schemas.microsoft.com/office/drawing/2014/main" val="427627723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1866908793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2500931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311130128"/>
                    </a:ext>
                  </a:extLst>
                </a:gridCol>
                <a:gridCol w="854522">
                  <a:extLst>
                    <a:ext uri="{9D8B030D-6E8A-4147-A177-3AD203B41FA5}">
                      <a16:colId xmlns:a16="http://schemas.microsoft.com/office/drawing/2014/main" val="247505605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4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5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319</Words>
  <Application>Microsoft Office PowerPoint</Application>
  <PresentationFormat>와이드스크린</PresentationFormat>
  <Paragraphs>302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11</cp:revision>
  <dcterms:created xsi:type="dcterms:W3CDTF">2022-03-02T13:13:00Z</dcterms:created>
  <dcterms:modified xsi:type="dcterms:W3CDTF">2022-03-19T14:38:51Z</dcterms:modified>
</cp:coreProperties>
</file>