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2022-03-16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A58675-634E-474C-AE76-348E79CD8988}"/>
              </a:ext>
            </a:extLst>
          </p:cNvPr>
          <p:cNvSpPr/>
          <p:nvPr/>
        </p:nvSpPr>
        <p:spPr>
          <a:xfrm>
            <a:off x="1693718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47928E-546E-48EC-AEA2-7F2BFAC2008C}"/>
              </a:ext>
            </a:extLst>
          </p:cNvPr>
          <p:cNvSpPr/>
          <p:nvPr/>
        </p:nvSpPr>
        <p:spPr>
          <a:xfrm>
            <a:off x="293543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10392-2B7F-4D51-83BA-0321C5AF5B24}"/>
              </a:ext>
            </a:extLst>
          </p:cNvPr>
          <p:cNvSpPr/>
          <p:nvPr/>
        </p:nvSpPr>
        <p:spPr>
          <a:xfrm>
            <a:off x="3093893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69DA1D-11A1-4338-B239-9CCFF94F12F9}"/>
              </a:ext>
            </a:extLst>
          </p:cNvPr>
          <p:cNvSpPr/>
          <p:nvPr/>
        </p:nvSpPr>
        <p:spPr>
          <a:xfrm>
            <a:off x="1693718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185AB9-802D-4BA0-82F6-1CC6465EF4C5}"/>
              </a:ext>
            </a:extLst>
          </p:cNvPr>
          <p:cNvSpPr/>
          <p:nvPr/>
        </p:nvSpPr>
        <p:spPr>
          <a:xfrm>
            <a:off x="10485294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A04579-6947-4412-A3B4-155B545556EF}"/>
              </a:ext>
            </a:extLst>
          </p:cNvPr>
          <p:cNvSpPr/>
          <p:nvPr/>
        </p:nvSpPr>
        <p:spPr>
          <a:xfrm>
            <a:off x="10485294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B9299AD-12A2-47D2-9E93-99CE7571CC37}"/>
              </a:ext>
            </a:extLst>
          </p:cNvPr>
          <p:cNvSpPr/>
          <p:nvPr/>
        </p:nvSpPr>
        <p:spPr>
          <a:xfrm>
            <a:off x="10485294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3E2563-31B0-4318-B667-CEC07E66586B}"/>
              </a:ext>
            </a:extLst>
          </p:cNvPr>
          <p:cNvSpPr/>
          <p:nvPr/>
        </p:nvSpPr>
        <p:spPr>
          <a:xfrm>
            <a:off x="6590434" y="13923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DAB120-5116-410F-BDCC-6E8462FF16D3}"/>
              </a:ext>
            </a:extLst>
          </p:cNvPr>
          <p:cNvSpPr/>
          <p:nvPr/>
        </p:nvSpPr>
        <p:spPr>
          <a:xfrm>
            <a:off x="5288539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0EB7-AB23-42B2-9645-F840D7B825AE}"/>
              </a:ext>
            </a:extLst>
          </p:cNvPr>
          <p:cNvSpPr/>
          <p:nvPr/>
        </p:nvSpPr>
        <p:spPr>
          <a:xfrm>
            <a:off x="7957272" y="2722418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71C53F-5CE4-45DA-8667-9022D572FE08}"/>
              </a:ext>
            </a:extLst>
          </p:cNvPr>
          <p:cNvSpPr/>
          <p:nvPr/>
        </p:nvSpPr>
        <p:spPr>
          <a:xfrm>
            <a:off x="4288414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808611-388E-4515-AA91-44DD39FB9A26}"/>
              </a:ext>
            </a:extLst>
          </p:cNvPr>
          <p:cNvSpPr/>
          <p:nvPr/>
        </p:nvSpPr>
        <p:spPr>
          <a:xfrm>
            <a:off x="6175663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99B377-667E-4CAE-9281-929BAB80C812}"/>
              </a:ext>
            </a:extLst>
          </p:cNvPr>
          <p:cNvSpPr/>
          <p:nvPr/>
        </p:nvSpPr>
        <p:spPr>
          <a:xfrm>
            <a:off x="7061489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BFFE2A-894E-4179-9953-D929D496A4E1}"/>
              </a:ext>
            </a:extLst>
          </p:cNvPr>
          <p:cNvSpPr/>
          <p:nvPr/>
        </p:nvSpPr>
        <p:spPr>
          <a:xfrm>
            <a:off x="8843098" y="41355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363BC5-3584-46F1-BF75-0DF73CBA1390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2040082" y="2057400"/>
            <a:ext cx="0" cy="2078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CC19A6-D179-4169-B64C-4FAAFB8AD3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84823" y="19600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284998" y="19600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884823" y="33316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284998" y="3331610"/>
            <a:ext cx="910343" cy="901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986271" y="3096491"/>
            <a:ext cx="2107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66FFAC-663E-4CBF-88FA-5B00A545DBF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5879819" y="1960010"/>
            <a:ext cx="812063" cy="85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26C3DC7-C9E3-48EF-80C7-8E63BA15385F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7181714" y="1960010"/>
            <a:ext cx="877006" cy="85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548FAE-BB82-4C8A-9F33-6A0509C6D436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4879694" y="3290046"/>
            <a:ext cx="510293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D7EC1F-4CDC-48E7-8AA6-4E23C8D70C7F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5879819" y="3290046"/>
            <a:ext cx="397292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7E94DC-3376-49D5-8370-063D862BCDE4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7652769" y="3290046"/>
            <a:ext cx="405951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E15616B-DCA0-4A59-8413-8E6F1339EC53}"/>
              </a:ext>
            </a:extLst>
          </p:cNvPr>
          <p:cNvCxnSpPr>
            <a:stCxn id="13" idx="5"/>
            <a:endCxn id="18" idx="1"/>
          </p:cNvCxnSpPr>
          <p:nvPr/>
        </p:nvCxnSpPr>
        <p:spPr>
          <a:xfrm>
            <a:off x="8548552" y="3290046"/>
            <a:ext cx="395994" cy="9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E83EF9-6A0C-4CFA-8729-9662BF8EA652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0831658" y="3387436"/>
            <a:ext cx="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D38458B-7670-430C-8458-BAF0FF613A2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586742" y="1960010"/>
            <a:ext cx="0" cy="859798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7CAC90-B77D-461A-BF81-789EFE574990}"/>
              </a:ext>
            </a:extLst>
          </p:cNvPr>
          <p:cNvCxnSpPr>
            <a:stCxn id="8" idx="5"/>
            <a:endCxn id="9" idx="7"/>
          </p:cNvCxnSpPr>
          <p:nvPr/>
        </p:nvCxnSpPr>
        <p:spPr>
          <a:xfrm>
            <a:off x="11076574" y="1960010"/>
            <a:ext cx="0" cy="8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723328" y="5673025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G1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3558D6-C796-4CB6-8DBF-2A9F99E9AADD}"/>
              </a:ext>
            </a:extLst>
          </p:cNvPr>
          <p:cNvSpPr txBox="1"/>
          <p:nvPr/>
        </p:nvSpPr>
        <p:spPr>
          <a:xfrm>
            <a:off x="6774346" y="5673025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G2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4E15DF-FF79-4D34-8DDA-020FDD49537A}"/>
              </a:ext>
            </a:extLst>
          </p:cNvPr>
          <p:cNvSpPr txBox="1"/>
          <p:nvPr/>
        </p:nvSpPr>
        <p:spPr>
          <a:xfrm>
            <a:off x="10544515" y="5673025"/>
            <a:ext cx="63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2333544" y="1932832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333544" y="4067569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4351614" y="2265341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2232096" y="2167951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936527" y="504055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무방향</a:t>
            </a:r>
            <a:r>
              <a:rPr lang="ko-KR" altLang="en-US" sz="2800" dirty="0"/>
              <a:t> 그래프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1640816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4005250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4005250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1640816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1317696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9069B8-819D-46FD-A2A3-ED244CDD36B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319775" y="1932832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AF223EF-FD0E-4A44-8B05-48AB496E9DB8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>
            <a:off x="8319775" y="4067569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C08349-A8F2-4C17-AE39-D8352BC8953E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10337845" y="2265341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16EC80-6EDF-4DB4-89A7-072DA24D73DC}"/>
              </a:ext>
            </a:extLst>
          </p:cNvPr>
          <p:cNvCxnSpPr>
            <a:cxnSpLocks/>
            <a:stCxn id="69" idx="7"/>
            <a:endCxn id="67" idx="3"/>
          </p:cNvCxnSpPr>
          <p:nvPr/>
        </p:nvCxnSpPr>
        <p:spPr>
          <a:xfrm flipV="1">
            <a:off x="8218327" y="2167951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8083178" y="504055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방향 그래프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DDA561E-FEB7-45FE-96E3-101952CD9F61}"/>
              </a:ext>
            </a:extLst>
          </p:cNvPr>
          <p:cNvSpPr/>
          <p:nvPr/>
        </p:nvSpPr>
        <p:spPr>
          <a:xfrm>
            <a:off x="7627047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9991481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DF5901F-931B-4F61-B337-5A51226C74AE}"/>
              </a:ext>
            </a:extLst>
          </p:cNvPr>
          <p:cNvSpPr/>
          <p:nvPr/>
        </p:nvSpPr>
        <p:spPr>
          <a:xfrm>
            <a:off x="9991481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CC24AC8-CD31-4007-B062-5D8B5D51282E}"/>
              </a:ext>
            </a:extLst>
          </p:cNvPr>
          <p:cNvSpPr/>
          <p:nvPr/>
        </p:nvSpPr>
        <p:spPr>
          <a:xfrm>
            <a:off x="7627047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87BE5BC2-0077-424F-B763-CA2FC5E59E2C}"/>
              </a:ext>
            </a:extLst>
          </p:cNvPr>
          <p:cNvSpPr/>
          <p:nvPr/>
        </p:nvSpPr>
        <p:spPr>
          <a:xfrm>
            <a:off x="7303927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2360476" y="4255468"/>
            <a:ext cx="1596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self-loop</a:t>
            </a:r>
            <a:endParaRPr lang="ko-KR" altLang="en-US" sz="28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2872485" y="2763982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2549365" y="2299651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7882555" y="4255468"/>
            <a:ext cx="256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Isolated vertex</a:t>
            </a:r>
            <a:endParaRPr lang="ko-KR" altLang="en-US" sz="28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8817856" y="2756851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2333544" y="1932832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333544" y="4067569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4351614" y="2265341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2232096" y="2167951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008758-47DF-4A32-A25F-AB98F1E83CA5}"/>
              </a:ext>
            </a:extLst>
          </p:cNvPr>
          <p:cNvSpPr txBox="1"/>
          <p:nvPr/>
        </p:nvSpPr>
        <p:spPr>
          <a:xfrm>
            <a:off x="1936527" y="504055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무방향</a:t>
            </a:r>
            <a:r>
              <a:rPr lang="ko-KR" altLang="en-US" sz="2800" dirty="0"/>
              <a:t> 그래프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1640816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4005250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4005250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1640816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E5C06815-E4F9-4683-A3D4-80CBF456E4DC}"/>
              </a:ext>
            </a:extLst>
          </p:cNvPr>
          <p:cNvSpPr/>
          <p:nvPr/>
        </p:nvSpPr>
        <p:spPr>
          <a:xfrm>
            <a:off x="1317696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9069B8-819D-46FD-A2A3-ED244CDD36B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319775" y="1932832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AF223EF-FD0E-4A44-8B05-48AB496E9DB8}"/>
              </a:ext>
            </a:extLst>
          </p:cNvPr>
          <p:cNvCxnSpPr>
            <a:cxnSpLocks/>
            <a:stCxn id="69" idx="6"/>
            <a:endCxn id="68" idx="2"/>
          </p:cNvCxnSpPr>
          <p:nvPr/>
        </p:nvCxnSpPr>
        <p:spPr>
          <a:xfrm>
            <a:off x="8319775" y="4067569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C08349-A8F2-4C17-AE39-D8352BC8953E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10337845" y="2265341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16EC80-6EDF-4DB4-89A7-072DA24D73DC}"/>
              </a:ext>
            </a:extLst>
          </p:cNvPr>
          <p:cNvCxnSpPr>
            <a:cxnSpLocks/>
            <a:stCxn id="69" idx="7"/>
            <a:endCxn id="67" idx="3"/>
          </p:cNvCxnSpPr>
          <p:nvPr/>
        </p:nvCxnSpPr>
        <p:spPr>
          <a:xfrm flipV="1">
            <a:off x="8218327" y="2167951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BC7381-AACA-48D5-B927-C55779C9E641}"/>
              </a:ext>
            </a:extLst>
          </p:cNvPr>
          <p:cNvSpPr txBox="1"/>
          <p:nvPr/>
        </p:nvSpPr>
        <p:spPr>
          <a:xfrm>
            <a:off x="8083178" y="504055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방향 그래프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DDA561E-FEB7-45FE-96E3-101952CD9F61}"/>
              </a:ext>
            </a:extLst>
          </p:cNvPr>
          <p:cNvSpPr/>
          <p:nvPr/>
        </p:nvSpPr>
        <p:spPr>
          <a:xfrm>
            <a:off x="7627047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027CAA9-4170-4406-A1B0-A6C6C2B92425}"/>
              </a:ext>
            </a:extLst>
          </p:cNvPr>
          <p:cNvSpPr/>
          <p:nvPr/>
        </p:nvSpPr>
        <p:spPr>
          <a:xfrm>
            <a:off x="9991481" y="1600323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DF5901F-931B-4F61-B337-5A51226C74AE}"/>
              </a:ext>
            </a:extLst>
          </p:cNvPr>
          <p:cNvSpPr/>
          <p:nvPr/>
        </p:nvSpPr>
        <p:spPr>
          <a:xfrm>
            <a:off x="9991481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CC24AC8-CD31-4007-B062-5D8B5D51282E}"/>
              </a:ext>
            </a:extLst>
          </p:cNvPr>
          <p:cNvSpPr/>
          <p:nvPr/>
        </p:nvSpPr>
        <p:spPr>
          <a:xfrm>
            <a:off x="7627047" y="37350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87BE5BC2-0077-424F-B763-CA2FC5E59E2C}"/>
              </a:ext>
            </a:extLst>
          </p:cNvPr>
          <p:cNvSpPr/>
          <p:nvPr/>
        </p:nvSpPr>
        <p:spPr>
          <a:xfrm>
            <a:off x="7303927" y="1135992"/>
            <a:ext cx="914400" cy="914400"/>
          </a:xfrm>
          <a:prstGeom prst="arc">
            <a:avLst>
              <a:gd name="adj1" fmla="val 6357855"/>
              <a:gd name="adj2" fmla="val 59703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261471" y="2025196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5261471" y="4159933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7279541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4568743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6933177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6933177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4568743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314705-9492-4288-A905-C8C7E6BCE660}"/>
              </a:ext>
            </a:extLst>
          </p:cNvPr>
          <p:cNvCxnSpPr>
            <a:stCxn id="40" idx="4"/>
            <a:endCxn id="45" idx="0"/>
          </p:cNvCxnSpPr>
          <p:nvPr/>
        </p:nvCxnSpPr>
        <p:spPr>
          <a:xfrm>
            <a:off x="4915107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584CAD-02CA-44BC-BEA9-A98AACD58BAA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>
          <a:xfrm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0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4B7BB4-0285-4194-852E-1F2CB28878E9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261471" y="2025196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C7BDC-EE35-487D-B2FC-FB32D097E6BB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5261471" y="4159933"/>
            <a:ext cx="1671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7A26B2-7C10-439B-8B22-9D7566C02835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7279541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3583B9-D36C-42C5-8E41-C1476F68ADE0}"/>
              </a:ext>
            </a:extLst>
          </p:cNvPr>
          <p:cNvCxnSpPr>
            <a:cxnSpLocks/>
            <a:stCxn id="45" idx="7"/>
            <a:endCxn id="42" idx="3"/>
          </p:cNvCxnSpPr>
          <p:nvPr/>
        </p:nvCxnSpPr>
        <p:spPr>
          <a:xfrm flipV="1"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9AA9F5B-F545-4DAD-9781-41EE9AD8B901}"/>
              </a:ext>
            </a:extLst>
          </p:cNvPr>
          <p:cNvSpPr/>
          <p:nvPr/>
        </p:nvSpPr>
        <p:spPr>
          <a:xfrm>
            <a:off x="4568743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ACC6EA-123A-4502-A000-728E19B371FF}"/>
              </a:ext>
            </a:extLst>
          </p:cNvPr>
          <p:cNvSpPr/>
          <p:nvPr/>
        </p:nvSpPr>
        <p:spPr>
          <a:xfrm>
            <a:off x="6933177" y="169268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83D091-BF1A-4C8A-ACFA-6D6B3D103CCC}"/>
              </a:ext>
            </a:extLst>
          </p:cNvPr>
          <p:cNvSpPr/>
          <p:nvPr/>
        </p:nvSpPr>
        <p:spPr>
          <a:xfrm>
            <a:off x="6933177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3D74F2-4303-49E1-8509-1DEFDE0B1B5B}"/>
              </a:ext>
            </a:extLst>
          </p:cNvPr>
          <p:cNvSpPr/>
          <p:nvPr/>
        </p:nvSpPr>
        <p:spPr>
          <a:xfrm>
            <a:off x="4568743" y="3827424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314705-9492-4288-A905-C8C7E6BCE660}"/>
              </a:ext>
            </a:extLst>
          </p:cNvPr>
          <p:cNvCxnSpPr>
            <a:stCxn id="40" idx="4"/>
            <a:endCxn id="45" idx="0"/>
          </p:cNvCxnSpPr>
          <p:nvPr/>
        </p:nvCxnSpPr>
        <p:spPr>
          <a:xfrm>
            <a:off x="4915107" y="2357705"/>
            <a:ext cx="0" cy="1469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584CAD-02CA-44BC-BEA9-A98AACD58BAA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>
          <a:xfrm>
            <a:off x="5160023" y="2260315"/>
            <a:ext cx="1874602" cy="166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6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1C8632-1C3B-4E60-A0F8-53B6B1588D34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835748" y="1840469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A8CDA3-D62A-4226-8513-92305E3DC01C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835748" y="3975206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608D99-7558-406C-8F82-98C79A0064C1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2853818" y="2172978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DD7F1B-E93D-4FE7-A655-9301199587EC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734300" y="2075588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D537163-A993-4EDC-A787-7A0C704582F4}"/>
              </a:ext>
            </a:extLst>
          </p:cNvPr>
          <p:cNvSpPr/>
          <p:nvPr/>
        </p:nvSpPr>
        <p:spPr>
          <a:xfrm>
            <a:off x="143020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15A3C6-0CBC-475D-8CE0-9B72A9DB9BB6}"/>
              </a:ext>
            </a:extLst>
          </p:cNvPr>
          <p:cNvSpPr/>
          <p:nvPr/>
        </p:nvSpPr>
        <p:spPr>
          <a:xfrm>
            <a:off x="2507454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A3EE17C-3C77-458E-BA26-9755489F0875}"/>
              </a:ext>
            </a:extLst>
          </p:cNvPr>
          <p:cNvSpPr/>
          <p:nvPr/>
        </p:nvSpPr>
        <p:spPr>
          <a:xfrm>
            <a:off x="2507454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1ADA12-1B71-47B0-94CA-0F0EA8C5F6AA}"/>
              </a:ext>
            </a:extLst>
          </p:cNvPr>
          <p:cNvSpPr/>
          <p:nvPr/>
        </p:nvSpPr>
        <p:spPr>
          <a:xfrm>
            <a:off x="143020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D1A5D66-964B-4374-888B-6353E8EDE7A5}"/>
              </a:ext>
            </a:extLst>
          </p:cNvPr>
          <p:cNvCxnSpPr>
            <a:stCxn id="19" idx="0"/>
            <a:endCxn id="16" idx="4"/>
          </p:cNvCxnSpPr>
          <p:nvPr/>
        </p:nvCxnSpPr>
        <p:spPr>
          <a:xfrm flipV="1">
            <a:off x="489384" y="2172978"/>
            <a:ext cx="0" cy="14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C327BA-2E94-4694-BDCA-4AE38D475893}"/>
              </a:ext>
            </a:extLst>
          </p:cNvPr>
          <p:cNvSpPr txBox="1"/>
          <p:nvPr/>
        </p:nvSpPr>
        <p:spPr>
          <a:xfrm>
            <a:off x="1452740" y="518834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G1</a:t>
            </a:r>
            <a:endParaRPr lang="ko-KR" altLang="en-US" sz="28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987486E-39E7-48BA-873D-094C5C237BD8}"/>
              </a:ext>
            </a:extLst>
          </p:cNvPr>
          <p:cNvCxnSpPr>
            <a:cxnSpLocks/>
            <a:stCxn id="41" idx="2"/>
            <a:endCxn id="39" idx="6"/>
          </p:cNvCxnSpPr>
          <p:nvPr/>
        </p:nvCxnSpPr>
        <p:spPr>
          <a:xfrm flipH="1">
            <a:off x="4925927" y="1840469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8AF8D6-50BB-46EB-A034-9BEEB6E30301}"/>
              </a:ext>
            </a:extLst>
          </p:cNvPr>
          <p:cNvCxnSpPr>
            <a:cxnSpLocks/>
            <a:stCxn id="43" idx="2"/>
            <a:endCxn id="46" idx="6"/>
          </p:cNvCxnSpPr>
          <p:nvPr/>
        </p:nvCxnSpPr>
        <p:spPr>
          <a:xfrm flipH="1">
            <a:off x="4925927" y="3975206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0D83B4-589D-4CAF-86D8-57D2DF99E13D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6943997" y="2172978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FB32CB-6FA0-4CBA-BC82-E36A61FE3A59}"/>
              </a:ext>
            </a:extLst>
          </p:cNvPr>
          <p:cNvCxnSpPr>
            <a:cxnSpLocks/>
            <a:stCxn id="41" idx="3"/>
            <a:endCxn id="46" idx="7"/>
          </p:cNvCxnSpPr>
          <p:nvPr/>
        </p:nvCxnSpPr>
        <p:spPr>
          <a:xfrm flipH="1">
            <a:off x="4824479" y="2075588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FB0D302-E423-445F-9728-201CC013E495}"/>
              </a:ext>
            </a:extLst>
          </p:cNvPr>
          <p:cNvSpPr/>
          <p:nvPr/>
        </p:nvSpPr>
        <p:spPr>
          <a:xfrm>
            <a:off x="4233199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E29E34-0181-4AEF-A270-569DCEC626C3}"/>
              </a:ext>
            </a:extLst>
          </p:cNvPr>
          <p:cNvSpPr/>
          <p:nvPr/>
        </p:nvSpPr>
        <p:spPr>
          <a:xfrm>
            <a:off x="6597633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3BBE376-9F38-4CC4-AEB5-D64101524C7F}"/>
              </a:ext>
            </a:extLst>
          </p:cNvPr>
          <p:cNvSpPr/>
          <p:nvPr/>
        </p:nvSpPr>
        <p:spPr>
          <a:xfrm>
            <a:off x="6597633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AFD236-7727-4729-84C7-5733B811819F}"/>
              </a:ext>
            </a:extLst>
          </p:cNvPr>
          <p:cNvSpPr/>
          <p:nvPr/>
        </p:nvSpPr>
        <p:spPr>
          <a:xfrm>
            <a:off x="4233199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EE1AE72-4BB9-4CCC-94E2-7C77833D9A45}"/>
              </a:ext>
            </a:extLst>
          </p:cNvPr>
          <p:cNvCxnSpPr>
            <a:stCxn id="46" idx="0"/>
            <a:endCxn id="39" idx="4"/>
          </p:cNvCxnSpPr>
          <p:nvPr/>
        </p:nvCxnSpPr>
        <p:spPr>
          <a:xfrm flipV="1">
            <a:off x="4579563" y="2172978"/>
            <a:ext cx="0" cy="14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3C3A8C-C135-4A19-8A3B-5C76877C8A0D}"/>
              </a:ext>
            </a:extLst>
          </p:cNvPr>
          <p:cNvSpPr txBox="1"/>
          <p:nvPr/>
        </p:nvSpPr>
        <p:spPr>
          <a:xfrm>
            <a:off x="5542919" y="518834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G2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68E388B-6857-4EB1-ACE9-CC15928A987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9767521" y="1840469"/>
            <a:ext cx="167170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77FBD6F-4B58-4EC3-B8E0-647EEC43CCD7}"/>
              </a:ext>
            </a:extLst>
          </p:cNvPr>
          <p:cNvCxnSpPr>
            <a:cxnSpLocks/>
            <a:stCxn id="56" idx="6"/>
            <a:endCxn id="55" idx="2"/>
          </p:cNvCxnSpPr>
          <p:nvPr/>
        </p:nvCxnSpPr>
        <p:spPr>
          <a:xfrm>
            <a:off x="9767521" y="3975206"/>
            <a:ext cx="167170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6068A0-92FA-4B14-BC3F-B3665AC2A52F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11785591" y="2172978"/>
            <a:ext cx="0" cy="1469719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B0A73A4-FB65-4BED-A1DE-EA88FF312403}"/>
              </a:ext>
            </a:extLst>
          </p:cNvPr>
          <p:cNvCxnSpPr>
            <a:cxnSpLocks/>
            <a:stCxn id="56" idx="7"/>
            <a:endCxn id="54" idx="3"/>
          </p:cNvCxnSpPr>
          <p:nvPr/>
        </p:nvCxnSpPr>
        <p:spPr>
          <a:xfrm flipV="1">
            <a:off x="9666073" y="2075588"/>
            <a:ext cx="1874602" cy="16644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425EE9E3-F4E6-4E78-B8EF-032EA41E34E6}"/>
              </a:ext>
            </a:extLst>
          </p:cNvPr>
          <p:cNvSpPr/>
          <p:nvPr/>
        </p:nvSpPr>
        <p:spPr>
          <a:xfrm>
            <a:off x="9074793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6BD69D2-0EBD-4017-AB94-B032640F168D}"/>
              </a:ext>
            </a:extLst>
          </p:cNvPr>
          <p:cNvSpPr/>
          <p:nvPr/>
        </p:nvSpPr>
        <p:spPr>
          <a:xfrm>
            <a:off x="11439227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3F7072-BDAC-4606-98E3-3B9FD30A80E7}"/>
              </a:ext>
            </a:extLst>
          </p:cNvPr>
          <p:cNvSpPr/>
          <p:nvPr/>
        </p:nvSpPr>
        <p:spPr>
          <a:xfrm>
            <a:off x="11439227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BEEC1E6-C1C9-4105-8099-95704D9E9FEC}"/>
              </a:ext>
            </a:extLst>
          </p:cNvPr>
          <p:cNvSpPr/>
          <p:nvPr/>
        </p:nvSpPr>
        <p:spPr>
          <a:xfrm>
            <a:off x="9074793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44138FA-5022-4272-9426-BFA66BB309E2}"/>
              </a:ext>
            </a:extLst>
          </p:cNvPr>
          <p:cNvCxnSpPr>
            <a:stCxn id="56" idx="0"/>
            <a:endCxn id="53" idx="4"/>
          </p:cNvCxnSpPr>
          <p:nvPr/>
        </p:nvCxnSpPr>
        <p:spPr>
          <a:xfrm flipV="1">
            <a:off x="9421157" y="2172978"/>
            <a:ext cx="0" cy="14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F44DBE-51FB-4D51-8406-7D52B129455E}"/>
              </a:ext>
            </a:extLst>
          </p:cNvPr>
          <p:cNvSpPr txBox="1"/>
          <p:nvPr/>
        </p:nvSpPr>
        <p:spPr>
          <a:xfrm>
            <a:off x="9839567" y="518834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G3</a:t>
            </a:r>
            <a:endParaRPr lang="ko-KR" altLang="en-US" sz="2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3CFDFF2-C257-425D-930E-10FE42CA9266}"/>
              </a:ext>
            </a:extLst>
          </p:cNvPr>
          <p:cNvSpPr/>
          <p:nvPr/>
        </p:nvSpPr>
        <p:spPr>
          <a:xfrm>
            <a:off x="8208883" y="1507960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F506FA7-0C16-439B-A4A5-D1363850700B}"/>
              </a:ext>
            </a:extLst>
          </p:cNvPr>
          <p:cNvSpPr/>
          <p:nvPr/>
        </p:nvSpPr>
        <p:spPr>
          <a:xfrm>
            <a:off x="8208883" y="3642697"/>
            <a:ext cx="692728" cy="665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1E30AB-F342-47A5-9D1D-A3FDC0302FD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555247" y="2172978"/>
            <a:ext cx="0" cy="14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7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71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7</cp:revision>
  <dcterms:created xsi:type="dcterms:W3CDTF">2022-03-02T13:13:00Z</dcterms:created>
  <dcterms:modified xsi:type="dcterms:W3CDTF">2022-03-16T08:29:22Z</dcterms:modified>
</cp:coreProperties>
</file>