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2022-03-29 Tue요일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2022-03-29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2022-03-29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2022-03-29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2022-03-29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2022-03-29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2022-03-29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2022-03-29 Tue요일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2022-03-29 Tue요일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2022-03-29 Tue요일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2022-03-29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2022-03-29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2022-03-29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6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252912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674393" y="398862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38A93-883F-4464-877B-D5E895280849}"/>
              </a:ext>
            </a:extLst>
          </p:cNvPr>
          <p:cNvSpPr txBox="1"/>
          <p:nvPr/>
        </p:nvSpPr>
        <p:spPr>
          <a:xfrm>
            <a:off x="4397720" y="4467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/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81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02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6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252912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674393" y="398862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38A93-883F-4464-877B-D5E895280849}"/>
              </a:ext>
            </a:extLst>
          </p:cNvPr>
          <p:cNvSpPr txBox="1"/>
          <p:nvPr/>
        </p:nvSpPr>
        <p:spPr>
          <a:xfrm>
            <a:off x="4397720" y="4467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32824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10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641629913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7683843-58E4-45CE-8745-24479A72DE66}"/>
              </a:ext>
            </a:extLst>
          </p:cNvPr>
          <p:cNvSpPr/>
          <p:nvPr/>
        </p:nvSpPr>
        <p:spPr>
          <a:xfrm>
            <a:off x="5797968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A0DF6A-02C4-46CA-85EF-5AA7E9997F13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5815387" y="3988626"/>
            <a:ext cx="404062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40FFE4-DD67-4C12-AC76-2E5F2CA947B1}"/>
              </a:ext>
            </a:extLst>
          </p:cNvPr>
          <p:cNvSpPr txBox="1"/>
          <p:nvPr/>
        </p:nvSpPr>
        <p:spPr>
          <a:xfrm>
            <a:off x="6079671" y="4467225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17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6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252912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674393" y="398862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38A93-883F-4464-877B-D5E895280849}"/>
              </a:ext>
            </a:extLst>
          </p:cNvPr>
          <p:cNvSpPr txBox="1"/>
          <p:nvPr/>
        </p:nvSpPr>
        <p:spPr>
          <a:xfrm>
            <a:off x="4397720" y="4467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77534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10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641629913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7683843-58E4-45CE-8745-24479A72DE66}"/>
              </a:ext>
            </a:extLst>
          </p:cNvPr>
          <p:cNvSpPr/>
          <p:nvPr/>
        </p:nvSpPr>
        <p:spPr>
          <a:xfrm>
            <a:off x="5797968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A0DF6A-02C4-46CA-85EF-5AA7E9997F13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5815387" y="3988626"/>
            <a:ext cx="404062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40FFE4-DD67-4C12-AC76-2E5F2CA947B1}"/>
              </a:ext>
            </a:extLst>
          </p:cNvPr>
          <p:cNvSpPr txBox="1"/>
          <p:nvPr/>
        </p:nvSpPr>
        <p:spPr>
          <a:xfrm>
            <a:off x="6079671" y="4467225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6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252912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674393" y="398862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38A93-883F-4464-877B-D5E895280849}"/>
              </a:ext>
            </a:extLst>
          </p:cNvPr>
          <p:cNvSpPr txBox="1"/>
          <p:nvPr/>
        </p:nvSpPr>
        <p:spPr>
          <a:xfrm>
            <a:off x="4397720" y="4467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95303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10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641629913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7683843-58E4-45CE-8745-24479A72DE66}"/>
              </a:ext>
            </a:extLst>
          </p:cNvPr>
          <p:cNvSpPr/>
          <p:nvPr/>
        </p:nvSpPr>
        <p:spPr>
          <a:xfrm>
            <a:off x="5797968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A0DF6A-02C4-46CA-85EF-5AA7E9997F13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5815387" y="3988626"/>
            <a:ext cx="404062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40FFE4-DD67-4C12-AC76-2E5F2CA947B1}"/>
              </a:ext>
            </a:extLst>
          </p:cNvPr>
          <p:cNvSpPr txBox="1"/>
          <p:nvPr/>
        </p:nvSpPr>
        <p:spPr>
          <a:xfrm>
            <a:off x="6079671" y="4467225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32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6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252912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674393" y="398862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38A93-883F-4464-877B-D5E895280849}"/>
              </a:ext>
            </a:extLst>
          </p:cNvPr>
          <p:cNvSpPr txBox="1"/>
          <p:nvPr/>
        </p:nvSpPr>
        <p:spPr>
          <a:xfrm>
            <a:off x="4397720" y="4467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/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10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  <a:gridCol w="450710">
                  <a:extLst>
                    <a:ext uri="{9D8B030D-6E8A-4147-A177-3AD203B41FA5}">
                      <a16:colId xmlns:a16="http://schemas.microsoft.com/office/drawing/2014/main" val="3641629913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7683843-58E4-45CE-8745-24479A72DE66}"/>
              </a:ext>
            </a:extLst>
          </p:cNvPr>
          <p:cNvSpPr/>
          <p:nvPr/>
        </p:nvSpPr>
        <p:spPr>
          <a:xfrm>
            <a:off x="5797968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A0DF6A-02C4-46CA-85EF-5AA7E9997F13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5815387" y="3988626"/>
            <a:ext cx="404062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40FFE4-DD67-4C12-AC76-2E5F2CA947B1}"/>
              </a:ext>
            </a:extLst>
          </p:cNvPr>
          <p:cNvSpPr txBox="1"/>
          <p:nvPr/>
        </p:nvSpPr>
        <p:spPr>
          <a:xfrm>
            <a:off x="6079671" y="4467225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95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252912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674393" y="398862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38A93-883F-4464-877B-D5E895280849}"/>
              </a:ext>
            </a:extLst>
          </p:cNvPr>
          <p:cNvSpPr txBox="1"/>
          <p:nvPr/>
        </p:nvSpPr>
        <p:spPr>
          <a:xfrm>
            <a:off x="4397720" y="4467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4593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81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66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59412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81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02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54718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81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16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58766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81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93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364</Words>
  <Application>Microsoft Office PowerPoint</Application>
  <PresentationFormat>와이드스크린</PresentationFormat>
  <Paragraphs>364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13</cp:revision>
  <dcterms:created xsi:type="dcterms:W3CDTF">2022-03-02T13:13:00Z</dcterms:created>
  <dcterms:modified xsi:type="dcterms:W3CDTF">2022-03-29T13:50:54Z</dcterms:modified>
</cp:coreProperties>
</file>