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0" autoAdjust="0"/>
    <p:restoredTop sz="94660"/>
  </p:normalViewPr>
  <p:slideViewPr>
    <p:cSldViewPr snapToGrid="0">
      <p:cViewPr varScale="1">
        <p:scale>
          <a:sx n="83" d="100"/>
          <a:sy n="83" d="100"/>
        </p:scale>
        <p:origin x="79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9B589-35CB-4095-89F3-CBA9C3D5C94E}" type="datetimeFigureOut">
              <a:rPr lang="ko-KR" altLang="en-US" smtClean="0"/>
              <a:t>2022-04-03 Sun요일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C05CA-61AE-4AC0-8A27-89D6F5B90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4F6CC-33D3-465C-940A-7EC03E362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E5D387-445D-4432-84D6-4486A22DF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78F42-B9B8-4D1C-A468-7F23FAFC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2022-04-03 Sun요일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63EE0-84B6-4936-B426-FD03B1EE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274F7-AED5-4FF5-A589-D776672B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6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20FD3-F8B2-4CB0-83C0-378D1B95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DF82D-C8AE-4EA9-A528-386D047AA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0871D-76BE-4CD5-AE26-E1EFB5B1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2022-04-03 Sun요일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3D64D-E31E-4BCD-9E0B-A7BDADC2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6D46F-C6C6-4495-BDB4-8A4D4ACF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1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9A72AB-3D26-47B7-A08A-E190E114F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8DBA53-5955-4901-869F-78E9C4111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DF849-50A5-45C8-8BFF-7D51F795B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2022-04-03 Sun요일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CF7BD-8E47-41B4-8C78-06634A68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72245-F479-402F-BB14-CF847EAB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10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BD6DB-6FBB-481B-BBF2-D7227ACF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7AA216-9BBD-47EC-84FA-E1DFD7A5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D4D2C-E3E7-4C1F-B320-1A982FEC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2022-04-03 Sun요일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6675E-977E-4411-B6A9-7A5271F0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9E6FD-9EC2-4689-8C99-39C02E33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4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68F08-C22C-4376-A4D9-1410658B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42476-12F3-4A39-B142-A644AFE3E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153B3-A7D1-476F-BF95-7B5FCAFB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2022-04-03 Sun요일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16FB2-79C0-4854-83E8-5FCF9C51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888DA-E858-478C-AC22-2649C985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9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979EB-5BB4-4388-82AD-A7A8E637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5D3272-91FC-4F25-9539-4B5F4066E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F4EE83-4A1C-4680-B7BC-7BD5303C7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D0ECD9-DA94-4B0D-9B75-EA82FD16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2022-04-03 Sun요일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65F042-B64F-46C2-BBF0-5FB3CE05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8186F7-884F-4ABA-8CDB-14F62947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44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298A2-0D8C-4FA0-ACFD-69A3432B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60263E-570E-46A5-9B66-495FAD4D8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2D9F39-BCD1-48D7-BEB2-173C3B15A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A3C7A6-3810-4D02-8628-7C8DD8F64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25DA2B-899A-4ABE-A83C-36B5852EE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B70EB1-4650-4903-9B3C-9F37F042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2022-04-03 Sun요일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0B8147-0226-49DF-8936-997D4109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F15455-E3A2-4EE6-9F8E-8EF61932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4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1208E-32C2-49E2-8B66-2C719A2B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2025C7-9FCD-4133-8EB4-52C0C5DF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2022-04-03 Sun요일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D3D6AB-9E61-415B-B664-1419B3E6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27AFB7-6B17-43F0-8C6C-29BC8A43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9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71D633-F70D-48FA-BF69-45BBA2EA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2022-04-03 Sun요일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81EF1B-FD98-45F3-9311-B9EFE91D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FDB402-0241-49FF-BE1A-17F5B0F1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3A8DB-6BD8-49B9-8EA9-60A410A2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0B969-693F-4FD0-B985-93127DA06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403B9B-3738-4C5A-8200-9AE97C272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E332A3-B356-47C2-A521-7BD42F10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2022-04-03 Sun요일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926E2F-AB47-43A9-83D9-C39917B3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43AEE2-CC01-4AC2-B315-240AA33D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2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F0CF2-A355-4658-8DA1-6A8041C3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01F27C-B592-41FA-9379-45BE192AA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D3810A-E369-49BA-83C3-CE4DCEFCB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D44B7-2A53-4FB1-B6BA-C9B2FA59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2022-04-03 Sun요일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9974E3-F960-4EB2-AC55-AC471AAD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EB090-29D4-407D-B607-823385AD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3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BDAC64-1ADF-45D5-8DA5-CB6EBE57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2AB03-1363-477A-9230-F7F2556B0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B545E-71DB-41F8-B128-BF2926846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DACAA-BDF7-41DD-B2E5-E4E78D96A16D}" type="datetimeFigureOut">
              <a:rPr lang="ko-KR" altLang="en-US" smtClean="0"/>
              <a:t>2022-04-03 Sun요일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B894B-34D6-4A47-940B-E184BF4FF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0F08C-BF83-41FA-9AB9-6E14D17F5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21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ABD45D1-BF8E-4619-B7FA-6918753AA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049169"/>
              </p:ext>
            </p:extLst>
          </p:nvPr>
        </p:nvGraphicFramePr>
        <p:xfrm>
          <a:off x="2032000" y="1477048"/>
          <a:ext cx="8128000" cy="1367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21585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701698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1283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91031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886897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56752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327458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11039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346103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08983270"/>
                    </a:ext>
                  </a:extLst>
                </a:gridCol>
              </a:tblGrid>
              <a:tr h="683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349663"/>
                  </a:ext>
                </a:extLst>
              </a:tr>
              <a:tr h="683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37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58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65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26600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C8622C7-1FE2-498D-8663-45C8C2F43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895329"/>
              </p:ext>
            </p:extLst>
          </p:nvPr>
        </p:nvGraphicFramePr>
        <p:xfrm>
          <a:off x="2032000" y="3781521"/>
          <a:ext cx="8128000" cy="1367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21585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701698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1283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91031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886897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56752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327458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11039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346103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08983270"/>
                    </a:ext>
                  </a:extLst>
                </a:gridCol>
              </a:tblGrid>
              <a:tr h="683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349663"/>
                  </a:ext>
                </a:extLst>
              </a:tr>
              <a:tr h="683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34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55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266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35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ABD45D1-BF8E-4619-B7FA-6918753AAA2A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477048"/>
          <a:ext cx="8128000" cy="1367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21585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701698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1283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91031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886897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56752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327458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11039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346103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08983270"/>
                    </a:ext>
                  </a:extLst>
                </a:gridCol>
              </a:tblGrid>
              <a:tr h="683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349663"/>
                  </a:ext>
                </a:extLst>
              </a:tr>
              <a:tr h="683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37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58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65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26600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C8622C7-1FE2-498D-8663-45C8C2F43148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781521"/>
          <a:ext cx="8128000" cy="1367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21585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701698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1283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91031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886897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56752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327458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11039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346103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08983270"/>
                    </a:ext>
                  </a:extLst>
                </a:gridCol>
              </a:tblGrid>
              <a:tr h="683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349663"/>
                  </a:ext>
                </a:extLst>
              </a:tr>
              <a:tr h="683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34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55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266000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A1A35771-D715-4EDF-8141-7D1950AFEF83}"/>
              </a:ext>
            </a:extLst>
          </p:cNvPr>
          <p:cNvSpPr/>
          <p:nvPr/>
        </p:nvSpPr>
        <p:spPr>
          <a:xfrm>
            <a:off x="7070436" y="875145"/>
            <a:ext cx="471055" cy="48952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17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ABD45D1-BF8E-4619-B7FA-6918753AAA2A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477048"/>
          <a:ext cx="8128000" cy="1367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21585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701698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1283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91031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886897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56752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327458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11039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346103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08983270"/>
                    </a:ext>
                  </a:extLst>
                </a:gridCol>
              </a:tblGrid>
              <a:tr h="683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349663"/>
                  </a:ext>
                </a:extLst>
              </a:tr>
              <a:tr h="683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37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58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65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26600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C8622C7-1FE2-498D-8663-45C8C2F43148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781521"/>
          <a:ext cx="8128000" cy="1367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21585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701698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1283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91031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886897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56752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327458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11039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346103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08983270"/>
                    </a:ext>
                  </a:extLst>
                </a:gridCol>
              </a:tblGrid>
              <a:tr h="683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349663"/>
                  </a:ext>
                </a:extLst>
              </a:tr>
              <a:tr h="683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34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55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266000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A1A35771-D715-4EDF-8141-7D1950AFEF83}"/>
              </a:ext>
            </a:extLst>
          </p:cNvPr>
          <p:cNvSpPr/>
          <p:nvPr/>
        </p:nvSpPr>
        <p:spPr>
          <a:xfrm>
            <a:off x="6266872" y="3184236"/>
            <a:ext cx="471055" cy="48952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82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ABD45D1-BF8E-4619-B7FA-6918753AA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014627"/>
              </p:ext>
            </p:extLst>
          </p:nvPr>
        </p:nvGraphicFramePr>
        <p:xfrm>
          <a:off x="2032000" y="1477048"/>
          <a:ext cx="8128000" cy="1367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21585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701698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1283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91031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886897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56752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327458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11039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346103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08983270"/>
                    </a:ext>
                  </a:extLst>
                </a:gridCol>
              </a:tblGrid>
              <a:tr h="683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349663"/>
                  </a:ext>
                </a:extLst>
              </a:tr>
              <a:tr h="683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26600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C8622C7-1FE2-498D-8663-45C8C2F43148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781521"/>
          <a:ext cx="8128000" cy="1367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21585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701698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1283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91031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886897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56752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327458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11039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346103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08983270"/>
                    </a:ext>
                  </a:extLst>
                </a:gridCol>
              </a:tblGrid>
              <a:tr h="683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349663"/>
                  </a:ext>
                </a:extLst>
              </a:tr>
              <a:tr h="683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34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55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266000"/>
                  </a:ext>
                </a:extLst>
              </a:tr>
            </a:tbl>
          </a:graphicData>
        </a:graphic>
      </p:graphicFrame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7FB5BADA-7062-4134-BA9E-D60043182848}"/>
              </a:ext>
            </a:extLst>
          </p:cNvPr>
          <p:cNvSpPr/>
          <p:nvPr/>
        </p:nvSpPr>
        <p:spPr>
          <a:xfrm>
            <a:off x="7887854" y="868219"/>
            <a:ext cx="471055" cy="48952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A1A35771-D715-4EDF-8141-7D1950AFEF83}"/>
              </a:ext>
            </a:extLst>
          </p:cNvPr>
          <p:cNvSpPr/>
          <p:nvPr/>
        </p:nvSpPr>
        <p:spPr>
          <a:xfrm>
            <a:off x="6266872" y="3184236"/>
            <a:ext cx="471055" cy="48952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48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ABD45D1-BF8E-4619-B7FA-6918753AA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557994"/>
              </p:ext>
            </p:extLst>
          </p:nvPr>
        </p:nvGraphicFramePr>
        <p:xfrm>
          <a:off x="2032000" y="1477048"/>
          <a:ext cx="8128000" cy="1367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21585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701698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1283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91031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886897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56752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327458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11039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346103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08983270"/>
                    </a:ext>
                  </a:extLst>
                </a:gridCol>
              </a:tblGrid>
              <a:tr h="68387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349663"/>
                  </a:ext>
                </a:extLst>
              </a:tr>
              <a:tr h="683876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26600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C8622C7-1FE2-498D-8663-45C8C2F43148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781521"/>
          <a:ext cx="8128000" cy="1367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21585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701698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1283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91031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886897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56752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327458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11039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346103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08983270"/>
                    </a:ext>
                  </a:extLst>
                </a:gridCol>
              </a:tblGrid>
              <a:tr h="683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349663"/>
                  </a:ext>
                </a:extLst>
              </a:tr>
              <a:tr h="683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34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55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266000"/>
                  </a:ext>
                </a:extLst>
              </a:tr>
            </a:tbl>
          </a:graphicData>
        </a:graphic>
      </p:graphicFrame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7FB5BADA-7062-4134-BA9E-D60043182848}"/>
              </a:ext>
            </a:extLst>
          </p:cNvPr>
          <p:cNvSpPr/>
          <p:nvPr/>
        </p:nvSpPr>
        <p:spPr>
          <a:xfrm>
            <a:off x="5435599" y="892848"/>
            <a:ext cx="471055" cy="48952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A1A35771-D715-4EDF-8141-7D1950AFEF83}"/>
              </a:ext>
            </a:extLst>
          </p:cNvPr>
          <p:cNvSpPr/>
          <p:nvPr/>
        </p:nvSpPr>
        <p:spPr>
          <a:xfrm>
            <a:off x="5435599" y="3184236"/>
            <a:ext cx="471055" cy="48952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77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ABD45D1-BF8E-4619-B7FA-6918753AA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408667"/>
              </p:ext>
            </p:extLst>
          </p:nvPr>
        </p:nvGraphicFramePr>
        <p:xfrm>
          <a:off x="2032000" y="1477048"/>
          <a:ext cx="8128000" cy="1367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21585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701698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1283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91031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886897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56752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327458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11039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346103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08983270"/>
                    </a:ext>
                  </a:extLst>
                </a:gridCol>
              </a:tblGrid>
              <a:tr h="68387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349663"/>
                  </a:ext>
                </a:extLst>
              </a:tr>
              <a:tr h="683876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26600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C8622C7-1FE2-498D-8663-45C8C2F43148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781521"/>
          <a:ext cx="8128000" cy="1367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21585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701698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1283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910319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886897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56752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327458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11039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346103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08983270"/>
                    </a:ext>
                  </a:extLst>
                </a:gridCol>
              </a:tblGrid>
              <a:tr h="683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349663"/>
                  </a:ext>
                </a:extLst>
              </a:tr>
              <a:tr h="683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34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55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266000"/>
                  </a:ext>
                </a:extLst>
              </a:tr>
            </a:tbl>
          </a:graphicData>
        </a:graphic>
      </p:graphicFrame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7FB5BADA-7062-4134-BA9E-D60043182848}"/>
              </a:ext>
            </a:extLst>
          </p:cNvPr>
          <p:cNvSpPr/>
          <p:nvPr/>
        </p:nvSpPr>
        <p:spPr>
          <a:xfrm>
            <a:off x="7070435" y="892848"/>
            <a:ext cx="471055" cy="48952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A1A35771-D715-4EDF-8141-7D1950AFEF83}"/>
              </a:ext>
            </a:extLst>
          </p:cNvPr>
          <p:cNvSpPr/>
          <p:nvPr/>
        </p:nvSpPr>
        <p:spPr>
          <a:xfrm>
            <a:off x="3846944" y="3184236"/>
            <a:ext cx="471055" cy="48952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767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202</Words>
  <Application>Microsoft Office PowerPoint</Application>
  <PresentationFormat>와이드스크린</PresentationFormat>
  <Paragraphs>202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손웅철</dc:creator>
  <cp:lastModifiedBy>손웅철</cp:lastModifiedBy>
  <cp:revision>17</cp:revision>
  <dcterms:created xsi:type="dcterms:W3CDTF">2022-03-02T13:13:00Z</dcterms:created>
  <dcterms:modified xsi:type="dcterms:W3CDTF">2022-04-03T13:14:45Z</dcterms:modified>
</cp:coreProperties>
</file>