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2" d="100"/>
          <a:sy n="52" d="100"/>
        </p:scale>
        <p:origin x="8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9B589-35CB-4095-89F3-CBA9C3D5C94E}" type="datetimeFigureOut">
              <a:rPr lang="ko-KR" altLang="en-US" smtClean="0"/>
              <a:t>2022-03-03 Thu요일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05CA-61AE-4AC0-8A27-89D6F5B90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4F6CC-33D3-465C-940A-7EC03E362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E5D387-445D-4432-84D6-4486A22DF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78F42-B9B8-4D1C-A468-7F23FAFC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2022-03-03 Thu요일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63EE0-84B6-4936-B426-FD03B1EE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274F7-AED5-4FF5-A589-D776672B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6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20FD3-F8B2-4CB0-83C0-378D1B95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DF82D-C8AE-4EA9-A528-386D047AA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0871D-76BE-4CD5-AE26-E1EFB5B1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2022-03-03 Thu요일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3D64D-E31E-4BCD-9E0B-A7BDADC2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6D46F-C6C6-4495-BDB4-8A4D4ACF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1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9A72AB-3D26-47B7-A08A-E190E114F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8DBA53-5955-4901-869F-78E9C4111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DF849-50A5-45C8-8BFF-7D51F795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2022-03-03 Thu요일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CF7BD-8E47-41B4-8C78-06634A68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72245-F479-402F-BB14-CF847EAB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10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BD6DB-6FBB-481B-BBF2-D7227ACF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AA216-9BBD-47EC-84FA-E1DFD7A5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D4D2C-E3E7-4C1F-B320-1A982FEC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2022-03-03 Thu요일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6675E-977E-4411-B6A9-7A5271F0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9E6FD-9EC2-4689-8C99-39C02E33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4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68F08-C22C-4376-A4D9-1410658B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42476-12F3-4A39-B142-A644AFE3E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153B3-A7D1-476F-BF95-7B5FCAFB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2022-03-03 Thu요일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16FB2-79C0-4854-83E8-5FCF9C51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888DA-E858-478C-AC22-2649C985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9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979EB-5BB4-4388-82AD-A7A8E637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D3272-91FC-4F25-9539-4B5F4066E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4EE83-4A1C-4680-B7BC-7BD5303C7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0ECD9-DA94-4B0D-9B75-EA82FD16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2022-03-03 Thu요일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65F042-B64F-46C2-BBF0-5FB3CE05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8186F7-884F-4ABA-8CDB-14F62947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44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298A2-0D8C-4FA0-ACFD-69A3432B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60263E-570E-46A5-9B66-495FAD4D8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D9F39-BCD1-48D7-BEB2-173C3B15A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A3C7A6-3810-4D02-8628-7C8DD8F64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25DA2B-899A-4ABE-A83C-36B5852EE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B70EB1-4650-4903-9B3C-9F37F042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2022-03-03 Thu요일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0B8147-0226-49DF-8936-997D4109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F15455-E3A2-4EE6-9F8E-8EF61932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1208E-32C2-49E2-8B66-2C719A2B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2025C7-9FCD-4133-8EB4-52C0C5DF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2022-03-03 Thu요일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D3D6AB-9E61-415B-B664-1419B3E6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27AFB7-6B17-43F0-8C6C-29BC8A43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9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1D633-F70D-48FA-BF69-45BBA2EA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2022-03-03 Thu요일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81EF1B-FD98-45F3-9311-B9EFE91D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DB402-0241-49FF-BE1A-17F5B0F1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3A8DB-6BD8-49B9-8EA9-60A410A2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0B969-693F-4FD0-B985-93127DA0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403B9B-3738-4C5A-8200-9AE97C272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332A3-B356-47C2-A521-7BD42F10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2022-03-03 Thu요일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926E2F-AB47-43A9-83D9-C39917B3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43AEE2-CC01-4AC2-B315-240AA33D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2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F0CF2-A355-4658-8DA1-6A8041C3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01F27C-B592-41FA-9379-45BE192AA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D3810A-E369-49BA-83C3-CE4DCEFCB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D44B7-2A53-4FB1-B6BA-C9B2FA59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2022-03-03 Thu요일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9974E3-F960-4EB2-AC55-AC471AAD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EB090-29D4-407D-B607-823385AD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BDAC64-1ADF-45D5-8DA5-CB6EBE57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2AB03-1363-477A-9230-F7F2556B0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B545E-71DB-41F8-B128-BF2926846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DACAA-BDF7-41DD-B2E5-E4E78D96A16D}" type="datetimeFigureOut">
              <a:rPr lang="ko-KR" altLang="en-US" smtClean="0"/>
              <a:t>2022-03-03 Thu요일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B894B-34D6-4A47-940B-E184BF4FF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0F08C-BF83-41FA-9AB9-6E14D17F5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21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AE3E64F-2E79-44A0-8F8E-28D18B7E7E93}"/>
              </a:ext>
            </a:extLst>
          </p:cNvPr>
          <p:cNvSpPr txBox="1"/>
          <p:nvPr/>
        </p:nvSpPr>
        <p:spPr>
          <a:xfrm>
            <a:off x="9348498" y="4847117"/>
            <a:ext cx="8225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Rear</a:t>
            </a:r>
            <a:endParaRPr lang="ko-KR" altLang="en-US" sz="2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099914-5339-4A47-A7D8-AF090887786D}"/>
              </a:ext>
            </a:extLst>
          </p:cNvPr>
          <p:cNvSpPr txBox="1"/>
          <p:nvPr/>
        </p:nvSpPr>
        <p:spPr>
          <a:xfrm>
            <a:off x="2020905" y="4847117"/>
            <a:ext cx="9431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Front</a:t>
            </a:r>
            <a:endParaRPr lang="ko-KR" altLang="en-US" sz="25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9C1DFA-568A-4ABC-B27E-B495285F34EA}"/>
              </a:ext>
            </a:extLst>
          </p:cNvPr>
          <p:cNvSpPr/>
          <p:nvPr/>
        </p:nvSpPr>
        <p:spPr>
          <a:xfrm>
            <a:off x="1739812" y="2769007"/>
            <a:ext cx="8701548" cy="1319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F83ABF3-6815-4C93-9D70-121FCF049021}"/>
              </a:ext>
            </a:extLst>
          </p:cNvPr>
          <p:cNvCxnSpPr/>
          <p:nvPr/>
        </p:nvCxnSpPr>
        <p:spPr>
          <a:xfrm>
            <a:off x="3229399" y="2769007"/>
            <a:ext cx="0" cy="1319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B3A558F-4966-47CE-82F7-68DD686897A6}"/>
              </a:ext>
            </a:extLst>
          </p:cNvPr>
          <p:cNvCxnSpPr/>
          <p:nvPr/>
        </p:nvCxnSpPr>
        <p:spPr>
          <a:xfrm>
            <a:off x="4664908" y="2769006"/>
            <a:ext cx="0" cy="1319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37A391B-6F63-4CE5-A519-A50828FE6590}"/>
              </a:ext>
            </a:extLst>
          </p:cNvPr>
          <p:cNvCxnSpPr/>
          <p:nvPr/>
        </p:nvCxnSpPr>
        <p:spPr>
          <a:xfrm>
            <a:off x="6110250" y="2769006"/>
            <a:ext cx="0" cy="1319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1EDBF8E-EA7F-49C5-A556-D85EC8937895}"/>
              </a:ext>
            </a:extLst>
          </p:cNvPr>
          <p:cNvCxnSpPr/>
          <p:nvPr/>
        </p:nvCxnSpPr>
        <p:spPr>
          <a:xfrm>
            <a:off x="7511348" y="2760591"/>
            <a:ext cx="0" cy="1319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E37A5F3-A808-4812-A228-499EB8F82E56}"/>
              </a:ext>
            </a:extLst>
          </p:cNvPr>
          <p:cNvCxnSpPr/>
          <p:nvPr/>
        </p:nvCxnSpPr>
        <p:spPr>
          <a:xfrm>
            <a:off x="9000934" y="2760591"/>
            <a:ext cx="0" cy="1319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7413CC4-03B1-4722-AC80-15AD110D410A}"/>
              </a:ext>
            </a:extLst>
          </p:cNvPr>
          <p:cNvSpPr txBox="1"/>
          <p:nvPr/>
        </p:nvSpPr>
        <p:spPr>
          <a:xfrm>
            <a:off x="278515" y="3190471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출력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47FDE0-D54A-4E23-8A2F-81E53B8D1747}"/>
              </a:ext>
            </a:extLst>
          </p:cNvPr>
          <p:cNvSpPr txBox="1"/>
          <p:nvPr/>
        </p:nvSpPr>
        <p:spPr>
          <a:xfrm>
            <a:off x="11076791" y="3190471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입력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B51B8D6-1861-4DD5-BD9A-FCF3C07A3B1C}"/>
              </a:ext>
            </a:extLst>
          </p:cNvPr>
          <p:cNvCxnSpPr>
            <a:stCxn id="46" idx="1"/>
            <a:endCxn id="2" idx="3"/>
          </p:cNvCxnSpPr>
          <p:nvPr/>
        </p:nvCxnSpPr>
        <p:spPr>
          <a:xfrm flipH="1">
            <a:off x="10441360" y="3428998"/>
            <a:ext cx="635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113AF62-C4EE-48A6-9662-D6542CA608FC}"/>
              </a:ext>
            </a:extLst>
          </p:cNvPr>
          <p:cNvCxnSpPr/>
          <p:nvPr/>
        </p:nvCxnSpPr>
        <p:spPr>
          <a:xfrm flipH="1">
            <a:off x="1104381" y="3428998"/>
            <a:ext cx="635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2F5FADA-935A-4CC1-B527-A1C13011A874}"/>
              </a:ext>
            </a:extLst>
          </p:cNvPr>
          <p:cNvCxnSpPr>
            <a:cxnSpLocks/>
          </p:cNvCxnSpPr>
          <p:nvPr/>
        </p:nvCxnSpPr>
        <p:spPr>
          <a:xfrm flipV="1">
            <a:off x="2492477" y="4088987"/>
            <a:ext cx="0" cy="630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13D91C6-C707-46FC-897B-F088484BCC31}"/>
              </a:ext>
            </a:extLst>
          </p:cNvPr>
          <p:cNvCxnSpPr>
            <a:cxnSpLocks/>
          </p:cNvCxnSpPr>
          <p:nvPr/>
        </p:nvCxnSpPr>
        <p:spPr>
          <a:xfrm flipV="1">
            <a:off x="9743767" y="4127699"/>
            <a:ext cx="0" cy="630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6987439-E75A-473B-8233-519897357885}"/>
              </a:ext>
            </a:extLst>
          </p:cNvPr>
          <p:cNvSpPr txBox="1"/>
          <p:nvPr/>
        </p:nvSpPr>
        <p:spPr>
          <a:xfrm>
            <a:off x="9442064" y="2989694"/>
            <a:ext cx="5581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Z</a:t>
            </a:r>
            <a:endParaRPr lang="ko-KR" altLang="en-US" sz="5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FD195FA-87AD-4807-8E33-76B120F39F0E}"/>
              </a:ext>
            </a:extLst>
          </p:cNvPr>
          <p:cNvSpPr txBox="1"/>
          <p:nvPr/>
        </p:nvSpPr>
        <p:spPr>
          <a:xfrm>
            <a:off x="8004898" y="2979840"/>
            <a:ext cx="5581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Y</a:t>
            </a:r>
            <a:endParaRPr lang="ko-KR" altLang="en-US" sz="5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5C046E-5E84-4C44-A9BF-ADCA92FABBE7}"/>
              </a:ext>
            </a:extLst>
          </p:cNvPr>
          <p:cNvSpPr txBox="1"/>
          <p:nvPr/>
        </p:nvSpPr>
        <p:spPr>
          <a:xfrm>
            <a:off x="2213393" y="2998109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61E8E5-837C-4440-A626-CEEFBBE27098}"/>
              </a:ext>
            </a:extLst>
          </p:cNvPr>
          <p:cNvSpPr txBox="1"/>
          <p:nvPr/>
        </p:nvSpPr>
        <p:spPr>
          <a:xfrm>
            <a:off x="3730573" y="2998109"/>
            <a:ext cx="5581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B</a:t>
            </a:r>
            <a:endParaRPr lang="ko-KR" altLang="en-US" sz="5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7649D82-647E-452E-957D-A726E7728514}"/>
              </a:ext>
            </a:extLst>
          </p:cNvPr>
          <p:cNvSpPr txBox="1"/>
          <p:nvPr/>
        </p:nvSpPr>
        <p:spPr>
          <a:xfrm>
            <a:off x="5103654" y="2810571"/>
            <a:ext cx="6591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…</a:t>
            </a:r>
            <a:endParaRPr lang="ko-KR" altLang="en-US" sz="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AEA4689-5FB2-48C2-B6EF-A582E29C3102}"/>
              </a:ext>
            </a:extLst>
          </p:cNvPr>
          <p:cNvSpPr txBox="1"/>
          <p:nvPr/>
        </p:nvSpPr>
        <p:spPr>
          <a:xfrm>
            <a:off x="6483744" y="2820499"/>
            <a:ext cx="6591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…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37676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AE3E64F-2E79-44A0-8F8E-28D18B7E7E93}"/>
              </a:ext>
            </a:extLst>
          </p:cNvPr>
          <p:cNvSpPr txBox="1"/>
          <p:nvPr/>
        </p:nvSpPr>
        <p:spPr>
          <a:xfrm>
            <a:off x="4997724" y="2874839"/>
            <a:ext cx="8225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Rear</a:t>
            </a:r>
            <a:endParaRPr lang="ko-KR" altLang="en-US" sz="2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099914-5339-4A47-A7D8-AF090887786D}"/>
              </a:ext>
            </a:extLst>
          </p:cNvPr>
          <p:cNvSpPr txBox="1"/>
          <p:nvPr/>
        </p:nvSpPr>
        <p:spPr>
          <a:xfrm>
            <a:off x="4054581" y="2880306"/>
            <a:ext cx="9431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Front</a:t>
            </a:r>
            <a:endParaRPr lang="ko-KR" altLang="en-US" sz="25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9C1DFA-568A-4ABC-B27E-B495285F34EA}"/>
              </a:ext>
            </a:extLst>
          </p:cNvPr>
          <p:cNvSpPr/>
          <p:nvPr/>
        </p:nvSpPr>
        <p:spPr>
          <a:xfrm>
            <a:off x="4192960" y="719803"/>
            <a:ext cx="4336521" cy="1319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F83ABF3-6815-4C93-9D70-121FCF049021}"/>
              </a:ext>
            </a:extLst>
          </p:cNvPr>
          <p:cNvCxnSpPr>
            <a:cxnSpLocks/>
          </p:cNvCxnSpPr>
          <p:nvPr/>
        </p:nvCxnSpPr>
        <p:spPr>
          <a:xfrm>
            <a:off x="5692380" y="719803"/>
            <a:ext cx="0" cy="1319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B3A558F-4966-47CE-82F7-68DD686897A6}"/>
              </a:ext>
            </a:extLst>
          </p:cNvPr>
          <p:cNvCxnSpPr>
            <a:cxnSpLocks/>
          </p:cNvCxnSpPr>
          <p:nvPr/>
        </p:nvCxnSpPr>
        <p:spPr>
          <a:xfrm>
            <a:off x="7024650" y="719802"/>
            <a:ext cx="0" cy="1319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2F5FADA-935A-4CC1-B527-A1C13011A874}"/>
              </a:ext>
            </a:extLst>
          </p:cNvPr>
          <p:cNvCxnSpPr>
            <a:cxnSpLocks/>
          </p:cNvCxnSpPr>
          <p:nvPr/>
        </p:nvCxnSpPr>
        <p:spPr>
          <a:xfrm flipV="1">
            <a:off x="4526153" y="2136924"/>
            <a:ext cx="0" cy="630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13D91C6-C707-46FC-897B-F088484BCC31}"/>
              </a:ext>
            </a:extLst>
          </p:cNvPr>
          <p:cNvCxnSpPr>
            <a:cxnSpLocks/>
          </p:cNvCxnSpPr>
          <p:nvPr/>
        </p:nvCxnSpPr>
        <p:spPr>
          <a:xfrm flipV="1">
            <a:off x="5392993" y="2155421"/>
            <a:ext cx="0" cy="630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45C046E-5E84-4C44-A9BF-ADCA92FABBE7}"/>
              </a:ext>
            </a:extLst>
          </p:cNvPr>
          <p:cNvSpPr txBox="1"/>
          <p:nvPr/>
        </p:nvSpPr>
        <p:spPr>
          <a:xfrm>
            <a:off x="4639542" y="4260884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B65590-3279-4055-B235-957E9A393DE8}"/>
              </a:ext>
            </a:extLst>
          </p:cNvPr>
          <p:cNvSpPr txBox="1"/>
          <p:nvPr/>
        </p:nvSpPr>
        <p:spPr>
          <a:xfrm>
            <a:off x="4817226" y="186307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</a:t>
            </a:r>
            <a:endParaRPr lang="ko-KR" altLang="en-US" sz="25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B0D85E-D93D-4181-9BF5-38392E1E87C3}"/>
              </a:ext>
            </a:extLst>
          </p:cNvPr>
          <p:cNvSpPr txBox="1"/>
          <p:nvPr/>
        </p:nvSpPr>
        <p:spPr>
          <a:xfrm>
            <a:off x="6180722" y="181095"/>
            <a:ext cx="3609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2</a:t>
            </a:r>
            <a:endParaRPr lang="ko-KR" altLang="en-US" sz="2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0473DD-C6D5-4995-96B7-1C494F5C1316}"/>
              </a:ext>
            </a:extLst>
          </p:cNvPr>
          <p:cNvSpPr txBox="1"/>
          <p:nvPr/>
        </p:nvSpPr>
        <p:spPr>
          <a:xfrm>
            <a:off x="7573714" y="171356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</a:t>
            </a:r>
            <a:endParaRPr lang="ko-KR" altLang="en-US" sz="25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06B7F-7D96-45F1-9F9D-00A635518714}"/>
              </a:ext>
            </a:extLst>
          </p:cNvPr>
          <p:cNvSpPr txBox="1"/>
          <p:nvPr/>
        </p:nvSpPr>
        <p:spPr>
          <a:xfrm>
            <a:off x="5908314" y="6170355"/>
            <a:ext cx="8225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Rear</a:t>
            </a:r>
            <a:endParaRPr lang="ko-KR" altLang="en-US" sz="25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5E5EB7-AD6D-448B-BA36-273DD84CEDCB}"/>
              </a:ext>
            </a:extLst>
          </p:cNvPr>
          <p:cNvSpPr txBox="1"/>
          <p:nvPr/>
        </p:nvSpPr>
        <p:spPr>
          <a:xfrm>
            <a:off x="4054581" y="6180095"/>
            <a:ext cx="9431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Front</a:t>
            </a:r>
            <a:endParaRPr lang="ko-KR" altLang="en-US" sz="25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A93719A-D05B-408F-A09D-EF7D2250568B}"/>
              </a:ext>
            </a:extLst>
          </p:cNvPr>
          <p:cNvSpPr/>
          <p:nvPr/>
        </p:nvSpPr>
        <p:spPr>
          <a:xfrm>
            <a:off x="4192960" y="4019592"/>
            <a:ext cx="4336521" cy="1319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B961390-E427-4E64-A228-2A1B7013A29A}"/>
              </a:ext>
            </a:extLst>
          </p:cNvPr>
          <p:cNvCxnSpPr>
            <a:cxnSpLocks/>
          </p:cNvCxnSpPr>
          <p:nvPr/>
        </p:nvCxnSpPr>
        <p:spPr>
          <a:xfrm>
            <a:off x="5692380" y="4019592"/>
            <a:ext cx="0" cy="1319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B3FBCAA-3621-48B8-B18A-CDBCBFF31EBB}"/>
              </a:ext>
            </a:extLst>
          </p:cNvPr>
          <p:cNvCxnSpPr>
            <a:cxnSpLocks/>
          </p:cNvCxnSpPr>
          <p:nvPr/>
        </p:nvCxnSpPr>
        <p:spPr>
          <a:xfrm>
            <a:off x="7024650" y="4019591"/>
            <a:ext cx="0" cy="1319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56CED78-FDB7-4614-8398-733B81B00041}"/>
              </a:ext>
            </a:extLst>
          </p:cNvPr>
          <p:cNvCxnSpPr>
            <a:cxnSpLocks/>
          </p:cNvCxnSpPr>
          <p:nvPr/>
        </p:nvCxnSpPr>
        <p:spPr>
          <a:xfrm flipV="1">
            <a:off x="4526153" y="5436713"/>
            <a:ext cx="0" cy="630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B9A7543-EC82-4A74-96C1-E97980D2CCA5}"/>
              </a:ext>
            </a:extLst>
          </p:cNvPr>
          <p:cNvCxnSpPr>
            <a:cxnSpLocks/>
          </p:cNvCxnSpPr>
          <p:nvPr/>
        </p:nvCxnSpPr>
        <p:spPr>
          <a:xfrm flipV="1">
            <a:off x="6303583" y="5450937"/>
            <a:ext cx="0" cy="630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80FB6B7-3AE7-482A-A85F-6B6CB6C3ABF9}"/>
              </a:ext>
            </a:extLst>
          </p:cNvPr>
          <p:cNvSpPr txBox="1"/>
          <p:nvPr/>
        </p:nvSpPr>
        <p:spPr>
          <a:xfrm>
            <a:off x="4817226" y="3486096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</a:t>
            </a:r>
            <a:endParaRPr lang="ko-KR" altLang="en-US" sz="25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A07889-1399-44B6-B26C-3EBB8C5996DE}"/>
              </a:ext>
            </a:extLst>
          </p:cNvPr>
          <p:cNvSpPr txBox="1"/>
          <p:nvPr/>
        </p:nvSpPr>
        <p:spPr>
          <a:xfrm>
            <a:off x="6180722" y="3480884"/>
            <a:ext cx="3609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2</a:t>
            </a:r>
            <a:endParaRPr lang="ko-KR" altLang="en-US" sz="25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53BF97-C73A-4E61-A722-6ABA1460FDA7}"/>
              </a:ext>
            </a:extLst>
          </p:cNvPr>
          <p:cNvSpPr txBox="1"/>
          <p:nvPr/>
        </p:nvSpPr>
        <p:spPr>
          <a:xfrm>
            <a:off x="7573714" y="3471145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91882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AE3E64F-2E79-44A0-8F8E-28D18B7E7E93}"/>
              </a:ext>
            </a:extLst>
          </p:cNvPr>
          <p:cNvSpPr txBox="1"/>
          <p:nvPr/>
        </p:nvSpPr>
        <p:spPr>
          <a:xfrm>
            <a:off x="9038783" y="2941568"/>
            <a:ext cx="14477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Rear = 4</a:t>
            </a:r>
            <a:endParaRPr lang="ko-KR" altLang="en-US" sz="2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099914-5339-4A47-A7D8-AF090887786D}"/>
              </a:ext>
            </a:extLst>
          </p:cNvPr>
          <p:cNvSpPr txBox="1"/>
          <p:nvPr/>
        </p:nvSpPr>
        <p:spPr>
          <a:xfrm>
            <a:off x="4054581" y="2880306"/>
            <a:ext cx="9431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Front</a:t>
            </a:r>
            <a:endParaRPr lang="ko-KR" altLang="en-US" sz="25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9C1DFA-568A-4ABC-B27E-B495285F34EA}"/>
              </a:ext>
            </a:extLst>
          </p:cNvPr>
          <p:cNvSpPr/>
          <p:nvPr/>
        </p:nvSpPr>
        <p:spPr>
          <a:xfrm>
            <a:off x="4192960" y="719803"/>
            <a:ext cx="4336521" cy="1319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F83ABF3-6815-4C93-9D70-121FCF049021}"/>
              </a:ext>
            </a:extLst>
          </p:cNvPr>
          <p:cNvCxnSpPr>
            <a:cxnSpLocks/>
          </p:cNvCxnSpPr>
          <p:nvPr/>
        </p:nvCxnSpPr>
        <p:spPr>
          <a:xfrm>
            <a:off x="5692380" y="719803"/>
            <a:ext cx="0" cy="1319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B3A558F-4966-47CE-82F7-68DD686897A6}"/>
              </a:ext>
            </a:extLst>
          </p:cNvPr>
          <p:cNvCxnSpPr>
            <a:cxnSpLocks/>
          </p:cNvCxnSpPr>
          <p:nvPr/>
        </p:nvCxnSpPr>
        <p:spPr>
          <a:xfrm>
            <a:off x="7024650" y="719802"/>
            <a:ext cx="0" cy="1319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2F5FADA-935A-4CC1-B527-A1C13011A874}"/>
              </a:ext>
            </a:extLst>
          </p:cNvPr>
          <p:cNvCxnSpPr>
            <a:cxnSpLocks/>
          </p:cNvCxnSpPr>
          <p:nvPr/>
        </p:nvCxnSpPr>
        <p:spPr>
          <a:xfrm flipV="1">
            <a:off x="4526153" y="2136924"/>
            <a:ext cx="0" cy="630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13D91C6-C707-46FC-897B-F088484BCC31}"/>
              </a:ext>
            </a:extLst>
          </p:cNvPr>
          <p:cNvCxnSpPr>
            <a:cxnSpLocks/>
          </p:cNvCxnSpPr>
          <p:nvPr/>
        </p:nvCxnSpPr>
        <p:spPr>
          <a:xfrm flipV="1">
            <a:off x="9782722" y="2249809"/>
            <a:ext cx="0" cy="630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45C046E-5E84-4C44-A9BF-ADCA92FABBE7}"/>
              </a:ext>
            </a:extLst>
          </p:cNvPr>
          <p:cNvSpPr txBox="1"/>
          <p:nvPr/>
        </p:nvSpPr>
        <p:spPr>
          <a:xfrm>
            <a:off x="4699421" y="948154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B65590-3279-4055-B235-957E9A393DE8}"/>
              </a:ext>
            </a:extLst>
          </p:cNvPr>
          <p:cNvSpPr txBox="1"/>
          <p:nvPr/>
        </p:nvSpPr>
        <p:spPr>
          <a:xfrm>
            <a:off x="4817226" y="186307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</a:t>
            </a:r>
            <a:endParaRPr lang="ko-KR" altLang="en-US" sz="25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B0D85E-D93D-4181-9BF5-38392E1E87C3}"/>
              </a:ext>
            </a:extLst>
          </p:cNvPr>
          <p:cNvSpPr txBox="1"/>
          <p:nvPr/>
        </p:nvSpPr>
        <p:spPr>
          <a:xfrm>
            <a:off x="6180722" y="181095"/>
            <a:ext cx="3609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2</a:t>
            </a:r>
            <a:endParaRPr lang="ko-KR" altLang="en-US" sz="2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0473DD-C6D5-4995-96B7-1C494F5C1316}"/>
              </a:ext>
            </a:extLst>
          </p:cNvPr>
          <p:cNvSpPr txBox="1"/>
          <p:nvPr/>
        </p:nvSpPr>
        <p:spPr>
          <a:xfrm>
            <a:off x="7573714" y="171356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</a:t>
            </a:r>
            <a:endParaRPr lang="ko-KR" altLang="en-US" sz="25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5E5EB7-AD6D-448B-BA36-273DD84CEDCB}"/>
              </a:ext>
            </a:extLst>
          </p:cNvPr>
          <p:cNvSpPr txBox="1"/>
          <p:nvPr/>
        </p:nvSpPr>
        <p:spPr>
          <a:xfrm>
            <a:off x="5912878" y="6215120"/>
            <a:ext cx="9431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Front</a:t>
            </a:r>
            <a:endParaRPr lang="ko-KR" altLang="en-US" sz="25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A93719A-D05B-408F-A09D-EF7D2250568B}"/>
              </a:ext>
            </a:extLst>
          </p:cNvPr>
          <p:cNvSpPr/>
          <p:nvPr/>
        </p:nvSpPr>
        <p:spPr>
          <a:xfrm>
            <a:off x="4192960" y="4019592"/>
            <a:ext cx="4336521" cy="1319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B961390-E427-4E64-A228-2A1B7013A29A}"/>
              </a:ext>
            </a:extLst>
          </p:cNvPr>
          <p:cNvCxnSpPr>
            <a:cxnSpLocks/>
          </p:cNvCxnSpPr>
          <p:nvPr/>
        </p:nvCxnSpPr>
        <p:spPr>
          <a:xfrm>
            <a:off x="5692380" y="4019592"/>
            <a:ext cx="0" cy="1319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B3FBCAA-3621-48B8-B18A-CDBCBFF31EBB}"/>
              </a:ext>
            </a:extLst>
          </p:cNvPr>
          <p:cNvCxnSpPr>
            <a:cxnSpLocks/>
          </p:cNvCxnSpPr>
          <p:nvPr/>
        </p:nvCxnSpPr>
        <p:spPr>
          <a:xfrm>
            <a:off x="7024650" y="4019591"/>
            <a:ext cx="0" cy="1319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56CED78-FDB7-4614-8398-733B81B00041}"/>
              </a:ext>
            </a:extLst>
          </p:cNvPr>
          <p:cNvCxnSpPr>
            <a:cxnSpLocks/>
          </p:cNvCxnSpPr>
          <p:nvPr/>
        </p:nvCxnSpPr>
        <p:spPr>
          <a:xfrm flipV="1">
            <a:off x="6384450" y="5471738"/>
            <a:ext cx="0" cy="630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80FB6B7-3AE7-482A-A85F-6B6CB6C3ABF9}"/>
              </a:ext>
            </a:extLst>
          </p:cNvPr>
          <p:cNvSpPr txBox="1"/>
          <p:nvPr/>
        </p:nvSpPr>
        <p:spPr>
          <a:xfrm>
            <a:off x="4817226" y="3486096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</a:t>
            </a:r>
            <a:endParaRPr lang="ko-KR" altLang="en-US" sz="25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A07889-1399-44B6-B26C-3EBB8C5996DE}"/>
              </a:ext>
            </a:extLst>
          </p:cNvPr>
          <p:cNvSpPr txBox="1"/>
          <p:nvPr/>
        </p:nvSpPr>
        <p:spPr>
          <a:xfrm>
            <a:off x="6180722" y="3480884"/>
            <a:ext cx="3609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2</a:t>
            </a:r>
            <a:endParaRPr lang="ko-KR" altLang="en-US" sz="25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53BF97-C73A-4E61-A722-6ABA1460FDA7}"/>
              </a:ext>
            </a:extLst>
          </p:cNvPr>
          <p:cNvSpPr txBox="1"/>
          <p:nvPr/>
        </p:nvSpPr>
        <p:spPr>
          <a:xfrm>
            <a:off x="7573714" y="3471145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</a:t>
            </a:r>
            <a:endParaRPr lang="ko-KR" altLang="en-US" sz="2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D1053D-6615-4ABD-9526-1DDB74D04894}"/>
              </a:ext>
            </a:extLst>
          </p:cNvPr>
          <p:cNvSpPr txBox="1"/>
          <p:nvPr/>
        </p:nvSpPr>
        <p:spPr>
          <a:xfrm>
            <a:off x="6103691" y="933406"/>
            <a:ext cx="5581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B</a:t>
            </a:r>
            <a:endParaRPr lang="ko-KR" altLang="en-US" sz="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8BD7F2-92D5-4DF0-871B-B50E3DCF5DBC}"/>
              </a:ext>
            </a:extLst>
          </p:cNvPr>
          <p:cNvSpPr txBox="1"/>
          <p:nvPr/>
        </p:nvSpPr>
        <p:spPr>
          <a:xfrm>
            <a:off x="7451084" y="918658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C</a:t>
            </a:r>
            <a:endParaRPr lang="ko-KR" altLang="en-US" sz="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2F6CD9-0136-41FD-8B05-336C2093EEB7}"/>
              </a:ext>
            </a:extLst>
          </p:cNvPr>
          <p:cNvSpPr txBox="1"/>
          <p:nvPr/>
        </p:nvSpPr>
        <p:spPr>
          <a:xfrm>
            <a:off x="9038783" y="6180095"/>
            <a:ext cx="14477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Rear = 4</a:t>
            </a:r>
            <a:endParaRPr lang="ko-KR" altLang="en-US" sz="25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65D500F-1B99-4AB8-8EBB-383B3CE7F48B}"/>
              </a:ext>
            </a:extLst>
          </p:cNvPr>
          <p:cNvCxnSpPr>
            <a:cxnSpLocks/>
          </p:cNvCxnSpPr>
          <p:nvPr/>
        </p:nvCxnSpPr>
        <p:spPr>
          <a:xfrm flipV="1">
            <a:off x="9782722" y="5488336"/>
            <a:ext cx="0" cy="630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5D307D3-DEFC-4B6F-BCC9-DA2E9AF29409}"/>
              </a:ext>
            </a:extLst>
          </p:cNvPr>
          <p:cNvSpPr txBox="1"/>
          <p:nvPr/>
        </p:nvSpPr>
        <p:spPr>
          <a:xfrm>
            <a:off x="6111702" y="4268177"/>
            <a:ext cx="5581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B</a:t>
            </a:r>
            <a:endParaRPr lang="ko-KR" altLang="en-US" sz="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3E4D2E-4153-45CA-9EAF-C4A2DFBF92ED}"/>
              </a:ext>
            </a:extLst>
          </p:cNvPr>
          <p:cNvSpPr txBox="1"/>
          <p:nvPr/>
        </p:nvSpPr>
        <p:spPr>
          <a:xfrm>
            <a:off x="7459095" y="4253429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C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754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40</Words>
  <Application>Microsoft Office PowerPoint</Application>
  <PresentationFormat>와이드스크린</PresentationFormat>
  <Paragraphs>36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손웅철</dc:creator>
  <cp:lastModifiedBy>손웅철</cp:lastModifiedBy>
  <cp:revision>2</cp:revision>
  <dcterms:created xsi:type="dcterms:W3CDTF">2022-03-02T13:13:00Z</dcterms:created>
  <dcterms:modified xsi:type="dcterms:W3CDTF">2022-03-03T14:23:45Z</dcterms:modified>
</cp:coreProperties>
</file>