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8" r:id="rId4"/>
    <p:sldId id="260" r:id="rId5"/>
    <p:sldId id="262" r:id="rId6"/>
    <p:sldId id="263" r:id="rId7"/>
    <p:sldId id="264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9B589-35CB-4095-89F3-CBA9C3D5C94E}" type="datetimeFigureOut">
              <a:rPr lang="ko-KR" altLang="en-US" smtClean="0"/>
              <a:t>2022-03-17 Thu요일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05CA-61AE-4AC0-8A27-89D6F5B90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4F6CC-33D3-465C-940A-7EC03E362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5D387-445D-4432-84D6-4486A22DF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78F42-B9B8-4D1C-A468-7F23FAFC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2022-03-17 Thu요일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63EE0-84B6-4936-B426-FD03B1EE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274F7-AED5-4FF5-A589-D776672B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6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20FD3-F8B2-4CB0-83C0-378D1B95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DF82D-C8AE-4EA9-A528-386D047AA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0871D-76BE-4CD5-AE26-E1EFB5B1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2022-03-17 Thu요일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3D64D-E31E-4BCD-9E0B-A7BDADC2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6D46F-C6C6-4495-BDB4-8A4D4ACF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1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9A72AB-3D26-47B7-A08A-E190E114F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8DBA53-5955-4901-869F-78E9C411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DF849-50A5-45C8-8BFF-7D51F795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2022-03-17 Thu요일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CF7BD-8E47-41B4-8C78-06634A68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72245-F479-402F-BB14-CF847EAB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10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BD6DB-6FBB-481B-BBF2-D7227ACF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AA216-9BBD-47EC-84FA-E1DFD7A5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D4D2C-E3E7-4C1F-B320-1A982FEC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2022-03-17 Thu요일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6675E-977E-4411-B6A9-7A5271F0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9E6FD-9EC2-4689-8C99-39C02E33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4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68F08-C22C-4376-A4D9-1410658B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42476-12F3-4A39-B142-A644AFE3E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153B3-A7D1-476F-BF95-7B5FCAFB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2022-03-17 Thu요일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16FB2-79C0-4854-83E8-5FCF9C51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888DA-E858-478C-AC22-2649C985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979EB-5BB4-4388-82AD-A7A8E637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D3272-91FC-4F25-9539-4B5F4066E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4EE83-4A1C-4680-B7BC-7BD5303C7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0ECD9-DA94-4B0D-9B75-EA82FD16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2022-03-17 Thu요일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65F042-B64F-46C2-BBF0-5FB3CE05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8186F7-884F-4ABA-8CDB-14F62947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4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298A2-0D8C-4FA0-ACFD-69A3432B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60263E-570E-46A5-9B66-495FAD4D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D9F39-BCD1-48D7-BEB2-173C3B15A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A3C7A6-3810-4D02-8628-7C8DD8F64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25DA2B-899A-4ABE-A83C-36B5852EE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B70EB1-4650-4903-9B3C-9F37F042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2022-03-17 Thu요일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0B8147-0226-49DF-8936-997D4109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F15455-E3A2-4EE6-9F8E-8EF61932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1208E-32C2-49E2-8B66-2C719A2B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2025C7-9FCD-4133-8EB4-52C0C5DF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2022-03-17 Thu요일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D3D6AB-9E61-415B-B664-1419B3E6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27AFB7-6B17-43F0-8C6C-29BC8A43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9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1D633-F70D-48FA-BF69-45BBA2EA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2022-03-17 Thu요일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81EF1B-FD98-45F3-9311-B9EFE91D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DB402-0241-49FF-BE1A-17F5B0F1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3A8DB-6BD8-49B9-8EA9-60A410A2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0B969-693F-4FD0-B985-93127DA0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403B9B-3738-4C5A-8200-9AE97C272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332A3-B356-47C2-A521-7BD42F10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2022-03-17 Thu요일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926E2F-AB47-43A9-83D9-C39917B3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43AEE2-CC01-4AC2-B315-240AA33D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2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F0CF2-A355-4658-8DA1-6A8041C3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01F27C-B592-41FA-9379-45BE192AA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D3810A-E369-49BA-83C3-CE4DCEFCB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D44B7-2A53-4FB1-B6BA-C9B2FA59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2022-03-17 Thu요일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974E3-F960-4EB2-AC55-AC471AAD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EB090-29D4-407D-B607-823385AD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BDAC64-1ADF-45D5-8DA5-CB6EBE57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2AB03-1363-477A-9230-F7F2556B0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B545E-71DB-41F8-B128-BF2926846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DACAA-BDF7-41DD-B2E5-E4E78D96A16D}" type="datetimeFigureOut">
              <a:rPr lang="ko-KR" altLang="en-US" smtClean="0"/>
              <a:t>2022-03-17 Thu요일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B894B-34D6-4A47-940B-E184BF4FF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0F08C-BF83-41FA-9AB9-6E14D17F5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21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6A58675-634E-474C-AE76-348E79CD8988}"/>
              </a:ext>
            </a:extLst>
          </p:cNvPr>
          <p:cNvSpPr/>
          <p:nvPr/>
        </p:nvSpPr>
        <p:spPr>
          <a:xfrm>
            <a:off x="1693718" y="13923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47928E-546E-48EC-AEA2-7F2BFAC2008C}"/>
              </a:ext>
            </a:extLst>
          </p:cNvPr>
          <p:cNvSpPr/>
          <p:nvPr/>
        </p:nvSpPr>
        <p:spPr>
          <a:xfrm>
            <a:off x="293543" y="27639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8A10392-2B7F-4D51-83BA-0321C5AF5B24}"/>
              </a:ext>
            </a:extLst>
          </p:cNvPr>
          <p:cNvSpPr/>
          <p:nvPr/>
        </p:nvSpPr>
        <p:spPr>
          <a:xfrm>
            <a:off x="3093893" y="27639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F69DA1D-11A1-4338-B239-9CCFF94F12F9}"/>
              </a:ext>
            </a:extLst>
          </p:cNvPr>
          <p:cNvSpPr/>
          <p:nvPr/>
        </p:nvSpPr>
        <p:spPr>
          <a:xfrm>
            <a:off x="1693718" y="41355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C185AB9-802D-4BA0-82F6-1CC6465EF4C5}"/>
              </a:ext>
            </a:extLst>
          </p:cNvPr>
          <p:cNvSpPr/>
          <p:nvPr/>
        </p:nvSpPr>
        <p:spPr>
          <a:xfrm>
            <a:off x="10485294" y="13923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9A04579-6947-4412-A3B4-155B545556EF}"/>
              </a:ext>
            </a:extLst>
          </p:cNvPr>
          <p:cNvSpPr/>
          <p:nvPr/>
        </p:nvSpPr>
        <p:spPr>
          <a:xfrm>
            <a:off x="10485294" y="2722418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B9299AD-12A2-47D2-9E93-99CE7571CC37}"/>
              </a:ext>
            </a:extLst>
          </p:cNvPr>
          <p:cNvSpPr/>
          <p:nvPr/>
        </p:nvSpPr>
        <p:spPr>
          <a:xfrm>
            <a:off x="10485294" y="41355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33E2563-31B0-4318-B667-CEC07E66586B}"/>
              </a:ext>
            </a:extLst>
          </p:cNvPr>
          <p:cNvSpPr/>
          <p:nvPr/>
        </p:nvSpPr>
        <p:spPr>
          <a:xfrm>
            <a:off x="6590434" y="13923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0DAB120-5116-410F-BDCC-6E8462FF16D3}"/>
              </a:ext>
            </a:extLst>
          </p:cNvPr>
          <p:cNvSpPr/>
          <p:nvPr/>
        </p:nvSpPr>
        <p:spPr>
          <a:xfrm>
            <a:off x="5288539" y="2722418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59B0EB7-AB23-42B2-9645-F840D7B825AE}"/>
              </a:ext>
            </a:extLst>
          </p:cNvPr>
          <p:cNvSpPr/>
          <p:nvPr/>
        </p:nvSpPr>
        <p:spPr>
          <a:xfrm>
            <a:off x="7957272" y="2722418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971C53F-5CE4-45DA-8667-9022D572FE08}"/>
              </a:ext>
            </a:extLst>
          </p:cNvPr>
          <p:cNvSpPr/>
          <p:nvPr/>
        </p:nvSpPr>
        <p:spPr>
          <a:xfrm>
            <a:off x="4288414" y="41355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C808611-388E-4515-AA91-44DD39FB9A26}"/>
              </a:ext>
            </a:extLst>
          </p:cNvPr>
          <p:cNvSpPr/>
          <p:nvPr/>
        </p:nvSpPr>
        <p:spPr>
          <a:xfrm>
            <a:off x="6175663" y="41355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599B377-667E-4CAE-9281-929BAB80C812}"/>
              </a:ext>
            </a:extLst>
          </p:cNvPr>
          <p:cNvSpPr/>
          <p:nvPr/>
        </p:nvSpPr>
        <p:spPr>
          <a:xfrm>
            <a:off x="7061489" y="41355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1BFFE2A-894E-4179-9953-D929D496A4E1}"/>
              </a:ext>
            </a:extLst>
          </p:cNvPr>
          <p:cNvSpPr/>
          <p:nvPr/>
        </p:nvSpPr>
        <p:spPr>
          <a:xfrm>
            <a:off x="8843098" y="41355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4363BC5-3584-46F1-BF75-0DF73CBA1390}"/>
              </a:ext>
            </a:extLst>
          </p:cNvPr>
          <p:cNvCxnSpPr>
            <a:stCxn id="4" idx="4"/>
            <a:endCxn id="7" idx="0"/>
          </p:cNvCxnSpPr>
          <p:nvPr/>
        </p:nvCxnSpPr>
        <p:spPr>
          <a:xfrm>
            <a:off x="2040082" y="2057400"/>
            <a:ext cx="0" cy="2078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0CC19A6-D179-4169-B64C-4FAAFB8AD3B6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884823" y="196001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4B7BB4-0285-4194-852E-1F2CB28878E9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2284998" y="196001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6C7BDC-EE35-487D-B2FC-FB32D097E6BB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884823" y="333161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7A26B2-7C10-439B-8B22-9D7566C02835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2284998" y="333161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33583B9-D36C-42C5-8E41-C1476F68ADE0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986271" y="3096491"/>
            <a:ext cx="21076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466FFAC-663E-4CBF-88FA-5B00A545DBFC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5879819" y="1960010"/>
            <a:ext cx="812063" cy="859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26C3DC7-C9E3-48EF-80C7-8E63BA15385F}"/>
              </a:ext>
            </a:extLst>
          </p:cNvPr>
          <p:cNvCxnSpPr>
            <a:stCxn id="11" idx="5"/>
            <a:endCxn id="13" idx="1"/>
          </p:cNvCxnSpPr>
          <p:nvPr/>
        </p:nvCxnSpPr>
        <p:spPr>
          <a:xfrm>
            <a:off x="7181714" y="1960010"/>
            <a:ext cx="877006" cy="859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3548FAE-BB82-4C8A-9F33-6A0509C6D436}"/>
              </a:ext>
            </a:extLst>
          </p:cNvPr>
          <p:cNvCxnSpPr>
            <a:stCxn id="12" idx="3"/>
            <a:endCxn id="15" idx="7"/>
          </p:cNvCxnSpPr>
          <p:nvPr/>
        </p:nvCxnSpPr>
        <p:spPr>
          <a:xfrm flipH="1">
            <a:off x="4879694" y="3290046"/>
            <a:ext cx="510293" cy="942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0D7EC1F-4CDC-48E7-8AA6-4E23C8D70C7F}"/>
              </a:ext>
            </a:extLst>
          </p:cNvPr>
          <p:cNvCxnSpPr>
            <a:stCxn id="12" idx="5"/>
            <a:endCxn id="16" idx="1"/>
          </p:cNvCxnSpPr>
          <p:nvPr/>
        </p:nvCxnSpPr>
        <p:spPr>
          <a:xfrm>
            <a:off x="5879819" y="3290046"/>
            <a:ext cx="397292" cy="942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B7E94DC-3376-49D5-8370-063D862BCDE4}"/>
              </a:ext>
            </a:extLst>
          </p:cNvPr>
          <p:cNvCxnSpPr>
            <a:stCxn id="13" idx="3"/>
            <a:endCxn id="17" idx="7"/>
          </p:cNvCxnSpPr>
          <p:nvPr/>
        </p:nvCxnSpPr>
        <p:spPr>
          <a:xfrm flipH="1">
            <a:off x="7652769" y="3290046"/>
            <a:ext cx="405951" cy="942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E15616B-DCA0-4A59-8413-8E6F1339EC53}"/>
              </a:ext>
            </a:extLst>
          </p:cNvPr>
          <p:cNvCxnSpPr>
            <a:stCxn id="13" idx="5"/>
            <a:endCxn id="18" idx="1"/>
          </p:cNvCxnSpPr>
          <p:nvPr/>
        </p:nvCxnSpPr>
        <p:spPr>
          <a:xfrm>
            <a:off x="8548552" y="3290046"/>
            <a:ext cx="395994" cy="942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9E83EF9-6A0C-4CFA-8729-9662BF8EA652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10831658" y="3387436"/>
            <a:ext cx="0" cy="74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D38458B-7670-430C-8458-BAF0FF613A2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0586742" y="1960010"/>
            <a:ext cx="0" cy="859798"/>
          </a:xfrm>
          <a:prstGeom prst="straightConnector1">
            <a:avLst/>
          </a:prstGeom>
          <a:ln>
            <a:tailEnd type="triangle"/>
          </a:ln>
          <a:effectLst>
            <a:softEdge rad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77CAC90-B77D-461A-BF81-789EFE574990}"/>
              </a:ext>
            </a:extLst>
          </p:cNvPr>
          <p:cNvCxnSpPr>
            <a:stCxn id="8" idx="5"/>
            <a:endCxn id="9" idx="7"/>
          </p:cNvCxnSpPr>
          <p:nvPr/>
        </p:nvCxnSpPr>
        <p:spPr>
          <a:xfrm>
            <a:off x="11076574" y="1960010"/>
            <a:ext cx="0" cy="85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9008758-47DF-4A32-A25F-AB98F1E83CA5}"/>
              </a:ext>
            </a:extLst>
          </p:cNvPr>
          <p:cNvSpPr txBox="1"/>
          <p:nvPr/>
        </p:nvSpPr>
        <p:spPr>
          <a:xfrm>
            <a:off x="1723328" y="5673025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G1</a:t>
            </a:r>
            <a:endParaRPr lang="ko-KR" altLang="en-US" sz="2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3558D6-C796-4CB6-8DBF-2A9F99E9AADD}"/>
              </a:ext>
            </a:extLst>
          </p:cNvPr>
          <p:cNvSpPr txBox="1"/>
          <p:nvPr/>
        </p:nvSpPr>
        <p:spPr>
          <a:xfrm>
            <a:off x="6774346" y="5673025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G2</a:t>
            </a:r>
            <a:endParaRPr lang="ko-KR" altLang="en-US" sz="2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F4E15DF-FF79-4D34-8DDA-020FDD49537A}"/>
              </a:ext>
            </a:extLst>
          </p:cNvPr>
          <p:cNvSpPr txBox="1"/>
          <p:nvPr/>
        </p:nvSpPr>
        <p:spPr>
          <a:xfrm>
            <a:off x="10544515" y="5673025"/>
            <a:ext cx="633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G3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4352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4B7BB4-0285-4194-852E-1F2CB28878E9}"/>
              </a:ext>
            </a:extLst>
          </p:cNvPr>
          <p:cNvCxnSpPr>
            <a:cxnSpLocks/>
            <a:stCxn id="40" idx="6"/>
            <a:endCxn id="42" idx="0"/>
          </p:cNvCxnSpPr>
          <p:nvPr/>
        </p:nvCxnSpPr>
        <p:spPr>
          <a:xfrm>
            <a:off x="3555918" y="1932832"/>
            <a:ext cx="1009036" cy="1802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6C7BDC-EE35-487D-B2FC-FB32D097E6B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1854155" y="1932832"/>
            <a:ext cx="1009035" cy="1802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7A26B2-7C10-439B-8B22-9D7566C02835}"/>
              </a:ext>
            </a:extLst>
          </p:cNvPr>
          <p:cNvCxnSpPr>
            <a:cxnSpLocks/>
            <a:stCxn id="42" idx="2"/>
            <a:endCxn id="44" idx="6"/>
          </p:cNvCxnSpPr>
          <p:nvPr/>
        </p:nvCxnSpPr>
        <p:spPr>
          <a:xfrm flipH="1">
            <a:off x="2200519" y="4067569"/>
            <a:ext cx="20180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9008758-47DF-4A32-A25F-AB98F1E83CA5}"/>
              </a:ext>
            </a:extLst>
          </p:cNvPr>
          <p:cNvSpPr txBox="1"/>
          <p:nvPr/>
        </p:nvSpPr>
        <p:spPr>
          <a:xfrm>
            <a:off x="2872681" y="4916734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K3</a:t>
            </a:r>
            <a:endParaRPr lang="ko-KR" altLang="en-US" sz="28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9AA9F5B-F545-4DAD-9781-41EE9AD8B901}"/>
              </a:ext>
            </a:extLst>
          </p:cNvPr>
          <p:cNvSpPr/>
          <p:nvPr/>
        </p:nvSpPr>
        <p:spPr>
          <a:xfrm>
            <a:off x="2863190" y="1600323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DACC6EA-123A-4502-A000-728E19B371FF}"/>
              </a:ext>
            </a:extLst>
          </p:cNvPr>
          <p:cNvSpPr/>
          <p:nvPr/>
        </p:nvSpPr>
        <p:spPr>
          <a:xfrm>
            <a:off x="4218590" y="3735060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A83D091-BF1A-4C8A-ACFA-6D6B3D103CCC}"/>
              </a:ext>
            </a:extLst>
          </p:cNvPr>
          <p:cNvSpPr/>
          <p:nvPr/>
        </p:nvSpPr>
        <p:spPr>
          <a:xfrm>
            <a:off x="1507791" y="3735060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E9069B8-819D-46FD-A2A3-ED244CDD36B9}"/>
              </a:ext>
            </a:extLst>
          </p:cNvPr>
          <p:cNvCxnSpPr>
            <a:cxnSpLocks/>
            <a:stCxn id="66" idx="6"/>
            <a:endCxn id="67" idx="2"/>
          </p:cNvCxnSpPr>
          <p:nvPr/>
        </p:nvCxnSpPr>
        <p:spPr>
          <a:xfrm>
            <a:off x="8319775" y="1932832"/>
            <a:ext cx="1671706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AF223EF-FD0E-4A44-8B05-48AB496E9DB8}"/>
              </a:ext>
            </a:extLst>
          </p:cNvPr>
          <p:cNvCxnSpPr>
            <a:cxnSpLocks/>
            <a:stCxn id="69" idx="6"/>
            <a:endCxn id="68" idx="2"/>
          </p:cNvCxnSpPr>
          <p:nvPr/>
        </p:nvCxnSpPr>
        <p:spPr>
          <a:xfrm>
            <a:off x="8319775" y="4067569"/>
            <a:ext cx="1671706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0C08349-A8F2-4C17-AE39-D8352BC8953E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10337845" y="2265341"/>
            <a:ext cx="0" cy="14697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8BC7381-AACA-48D5-B927-C55779C9E641}"/>
              </a:ext>
            </a:extLst>
          </p:cNvPr>
          <p:cNvSpPr txBox="1"/>
          <p:nvPr/>
        </p:nvSpPr>
        <p:spPr>
          <a:xfrm>
            <a:off x="8938900" y="4916734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K4</a:t>
            </a:r>
            <a:endParaRPr lang="ko-KR" altLang="en-US" sz="28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DDA561E-FEB7-45FE-96E3-101952CD9F61}"/>
              </a:ext>
            </a:extLst>
          </p:cNvPr>
          <p:cNvSpPr/>
          <p:nvPr/>
        </p:nvSpPr>
        <p:spPr>
          <a:xfrm>
            <a:off x="7627047" y="1600323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027CAA9-4170-4406-A1B0-A6C6C2B92425}"/>
              </a:ext>
            </a:extLst>
          </p:cNvPr>
          <p:cNvSpPr/>
          <p:nvPr/>
        </p:nvSpPr>
        <p:spPr>
          <a:xfrm>
            <a:off x="9991481" y="1600323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DF5901F-931B-4F61-B337-5A51226C74AE}"/>
              </a:ext>
            </a:extLst>
          </p:cNvPr>
          <p:cNvSpPr/>
          <p:nvPr/>
        </p:nvSpPr>
        <p:spPr>
          <a:xfrm>
            <a:off x="9991481" y="3735060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CC24AC8-CD31-4007-B062-5D8B5D51282E}"/>
              </a:ext>
            </a:extLst>
          </p:cNvPr>
          <p:cNvSpPr/>
          <p:nvPr/>
        </p:nvSpPr>
        <p:spPr>
          <a:xfrm>
            <a:off x="7627047" y="3735060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6FAA8F5-3787-4CB7-B275-243029EA503C}"/>
              </a:ext>
            </a:extLst>
          </p:cNvPr>
          <p:cNvCxnSpPr>
            <a:stCxn id="66" idx="4"/>
            <a:endCxn id="69" idx="0"/>
          </p:cNvCxnSpPr>
          <p:nvPr/>
        </p:nvCxnSpPr>
        <p:spPr>
          <a:xfrm>
            <a:off x="7973411" y="2265341"/>
            <a:ext cx="0" cy="1469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6E606BC-2845-4852-847A-25608AC2314C}"/>
              </a:ext>
            </a:extLst>
          </p:cNvPr>
          <p:cNvCxnSpPr>
            <a:stCxn id="66" idx="5"/>
            <a:endCxn id="68" idx="1"/>
          </p:cNvCxnSpPr>
          <p:nvPr/>
        </p:nvCxnSpPr>
        <p:spPr>
          <a:xfrm>
            <a:off x="8218327" y="2167951"/>
            <a:ext cx="1874602" cy="1664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24B06EF-437B-4F4E-A8DE-8BEDA4B85389}"/>
              </a:ext>
            </a:extLst>
          </p:cNvPr>
          <p:cNvCxnSpPr>
            <a:stCxn id="69" idx="7"/>
            <a:endCxn id="67" idx="3"/>
          </p:cNvCxnSpPr>
          <p:nvPr/>
        </p:nvCxnSpPr>
        <p:spPr>
          <a:xfrm flipV="1">
            <a:off x="8218327" y="2167951"/>
            <a:ext cx="1874602" cy="1664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39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4B7BB4-0285-4194-852E-1F2CB28878E9}"/>
              </a:ext>
            </a:extLst>
          </p:cNvPr>
          <p:cNvCxnSpPr>
            <a:cxnSpLocks/>
            <a:stCxn id="40" idx="6"/>
            <a:endCxn id="42" idx="2"/>
          </p:cNvCxnSpPr>
          <p:nvPr/>
        </p:nvCxnSpPr>
        <p:spPr>
          <a:xfrm>
            <a:off x="2333544" y="1932832"/>
            <a:ext cx="1671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6C7BDC-EE35-487D-B2FC-FB32D097E6BB}"/>
              </a:ext>
            </a:extLst>
          </p:cNvPr>
          <p:cNvCxnSpPr>
            <a:cxnSpLocks/>
            <a:stCxn id="45" idx="6"/>
            <a:endCxn id="44" idx="2"/>
          </p:cNvCxnSpPr>
          <p:nvPr/>
        </p:nvCxnSpPr>
        <p:spPr>
          <a:xfrm>
            <a:off x="2333544" y="4067569"/>
            <a:ext cx="1671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7A26B2-7C10-439B-8B22-9D7566C02835}"/>
              </a:ext>
            </a:extLst>
          </p:cNvPr>
          <p:cNvCxnSpPr>
            <a:cxnSpLocks/>
            <a:stCxn id="42" idx="4"/>
            <a:endCxn id="44" idx="0"/>
          </p:cNvCxnSpPr>
          <p:nvPr/>
        </p:nvCxnSpPr>
        <p:spPr>
          <a:xfrm>
            <a:off x="4351614" y="2265341"/>
            <a:ext cx="0" cy="1469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33583B9-D36C-42C5-8E41-C1476F68ADE0}"/>
              </a:ext>
            </a:extLst>
          </p:cNvPr>
          <p:cNvCxnSpPr>
            <a:cxnSpLocks/>
            <a:stCxn id="45" idx="7"/>
            <a:endCxn id="42" idx="3"/>
          </p:cNvCxnSpPr>
          <p:nvPr/>
        </p:nvCxnSpPr>
        <p:spPr>
          <a:xfrm flipV="1">
            <a:off x="2232096" y="2167951"/>
            <a:ext cx="1874602" cy="1664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9008758-47DF-4A32-A25F-AB98F1E83CA5}"/>
              </a:ext>
            </a:extLst>
          </p:cNvPr>
          <p:cNvSpPr txBox="1"/>
          <p:nvPr/>
        </p:nvSpPr>
        <p:spPr>
          <a:xfrm>
            <a:off x="1936527" y="5040559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/>
              <a:t>무방향</a:t>
            </a:r>
            <a:r>
              <a:rPr lang="ko-KR" altLang="en-US" sz="2800" dirty="0"/>
              <a:t> 그래프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9AA9F5B-F545-4DAD-9781-41EE9AD8B901}"/>
              </a:ext>
            </a:extLst>
          </p:cNvPr>
          <p:cNvSpPr/>
          <p:nvPr/>
        </p:nvSpPr>
        <p:spPr>
          <a:xfrm>
            <a:off x="1640816" y="1600323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DACC6EA-123A-4502-A000-728E19B371FF}"/>
              </a:ext>
            </a:extLst>
          </p:cNvPr>
          <p:cNvSpPr/>
          <p:nvPr/>
        </p:nvSpPr>
        <p:spPr>
          <a:xfrm>
            <a:off x="4005250" y="1600323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A83D091-BF1A-4C8A-ACFA-6D6B3D103CCC}"/>
              </a:ext>
            </a:extLst>
          </p:cNvPr>
          <p:cNvSpPr/>
          <p:nvPr/>
        </p:nvSpPr>
        <p:spPr>
          <a:xfrm>
            <a:off x="4005250" y="3735060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63D74F2-4303-49E1-8509-1DEFDE0B1B5B}"/>
              </a:ext>
            </a:extLst>
          </p:cNvPr>
          <p:cNvSpPr/>
          <p:nvPr/>
        </p:nvSpPr>
        <p:spPr>
          <a:xfrm>
            <a:off x="1640816" y="3735060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원호 53">
            <a:extLst>
              <a:ext uri="{FF2B5EF4-FFF2-40B4-BE49-F238E27FC236}">
                <a16:creationId xmlns:a16="http://schemas.microsoft.com/office/drawing/2014/main" id="{E5C06815-E4F9-4683-A3D4-80CBF456E4DC}"/>
              </a:ext>
            </a:extLst>
          </p:cNvPr>
          <p:cNvSpPr/>
          <p:nvPr/>
        </p:nvSpPr>
        <p:spPr>
          <a:xfrm>
            <a:off x="1317696" y="1135992"/>
            <a:ext cx="914400" cy="914400"/>
          </a:xfrm>
          <a:prstGeom prst="arc">
            <a:avLst>
              <a:gd name="adj1" fmla="val 6357855"/>
              <a:gd name="adj2" fmla="val 59703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E9069B8-819D-46FD-A2A3-ED244CDD36B9}"/>
              </a:ext>
            </a:extLst>
          </p:cNvPr>
          <p:cNvCxnSpPr>
            <a:cxnSpLocks/>
            <a:stCxn id="66" idx="6"/>
            <a:endCxn id="67" idx="2"/>
          </p:cNvCxnSpPr>
          <p:nvPr/>
        </p:nvCxnSpPr>
        <p:spPr>
          <a:xfrm>
            <a:off x="8319775" y="1932832"/>
            <a:ext cx="1671706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AF223EF-FD0E-4A44-8B05-48AB496E9DB8}"/>
              </a:ext>
            </a:extLst>
          </p:cNvPr>
          <p:cNvCxnSpPr>
            <a:cxnSpLocks/>
            <a:stCxn id="69" idx="6"/>
            <a:endCxn id="68" idx="2"/>
          </p:cNvCxnSpPr>
          <p:nvPr/>
        </p:nvCxnSpPr>
        <p:spPr>
          <a:xfrm>
            <a:off x="8319775" y="4067569"/>
            <a:ext cx="1671706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0C08349-A8F2-4C17-AE39-D8352BC8953E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10337845" y="2265341"/>
            <a:ext cx="0" cy="1469719"/>
          </a:xfrm>
          <a:prstGeom prst="line">
            <a:avLst/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916EC80-6EDF-4DB4-89A7-072DA24D73DC}"/>
              </a:ext>
            </a:extLst>
          </p:cNvPr>
          <p:cNvCxnSpPr>
            <a:cxnSpLocks/>
            <a:stCxn id="69" idx="7"/>
            <a:endCxn id="67" idx="3"/>
          </p:cNvCxnSpPr>
          <p:nvPr/>
        </p:nvCxnSpPr>
        <p:spPr>
          <a:xfrm flipV="1">
            <a:off x="8218327" y="2167951"/>
            <a:ext cx="1874602" cy="1664499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8BC7381-AACA-48D5-B927-C55779C9E641}"/>
              </a:ext>
            </a:extLst>
          </p:cNvPr>
          <p:cNvSpPr txBox="1"/>
          <p:nvPr/>
        </p:nvSpPr>
        <p:spPr>
          <a:xfrm>
            <a:off x="8083178" y="5040559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방향 그래프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DDA561E-FEB7-45FE-96E3-101952CD9F61}"/>
              </a:ext>
            </a:extLst>
          </p:cNvPr>
          <p:cNvSpPr/>
          <p:nvPr/>
        </p:nvSpPr>
        <p:spPr>
          <a:xfrm>
            <a:off x="7627047" y="1600323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027CAA9-4170-4406-A1B0-A6C6C2B92425}"/>
              </a:ext>
            </a:extLst>
          </p:cNvPr>
          <p:cNvSpPr/>
          <p:nvPr/>
        </p:nvSpPr>
        <p:spPr>
          <a:xfrm>
            <a:off x="9991481" y="1600323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DF5901F-931B-4F61-B337-5A51226C74AE}"/>
              </a:ext>
            </a:extLst>
          </p:cNvPr>
          <p:cNvSpPr/>
          <p:nvPr/>
        </p:nvSpPr>
        <p:spPr>
          <a:xfrm>
            <a:off x="9991481" y="3735060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CC24AC8-CD31-4007-B062-5D8B5D51282E}"/>
              </a:ext>
            </a:extLst>
          </p:cNvPr>
          <p:cNvSpPr/>
          <p:nvPr/>
        </p:nvSpPr>
        <p:spPr>
          <a:xfrm>
            <a:off x="7627047" y="3735060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0" name="원호 69">
            <a:extLst>
              <a:ext uri="{FF2B5EF4-FFF2-40B4-BE49-F238E27FC236}">
                <a16:creationId xmlns:a16="http://schemas.microsoft.com/office/drawing/2014/main" id="{87BE5BC2-0077-424F-B763-CA2FC5E59E2C}"/>
              </a:ext>
            </a:extLst>
          </p:cNvPr>
          <p:cNvSpPr/>
          <p:nvPr/>
        </p:nvSpPr>
        <p:spPr>
          <a:xfrm>
            <a:off x="7303927" y="1135992"/>
            <a:ext cx="914400" cy="914400"/>
          </a:xfrm>
          <a:prstGeom prst="arc">
            <a:avLst>
              <a:gd name="adj1" fmla="val 6357855"/>
              <a:gd name="adj2" fmla="val 597034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56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09008758-47DF-4A32-A25F-AB98F1E83CA5}"/>
              </a:ext>
            </a:extLst>
          </p:cNvPr>
          <p:cNvSpPr txBox="1"/>
          <p:nvPr/>
        </p:nvSpPr>
        <p:spPr>
          <a:xfrm>
            <a:off x="2360476" y="4255468"/>
            <a:ext cx="1596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self-loop</a:t>
            </a:r>
            <a:endParaRPr lang="ko-KR" altLang="en-US" sz="28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9AA9F5B-F545-4DAD-9781-41EE9AD8B901}"/>
              </a:ext>
            </a:extLst>
          </p:cNvPr>
          <p:cNvSpPr/>
          <p:nvPr/>
        </p:nvSpPr>
        <p:spPr>
          <a:xfrm>
            <a:off x="2872485" y="27639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원호 53">
            <a:extLst>
              <a:ext uri="{FF2B5EF4-FFF2-40B4-BE49-F238E27FC236}">
                <a16:creationId xmlns:a16="http://schemas.microsoft.com/office/drawing/2014/main" id="{E5C06815-E4F9-4683-A3D4-80CBF456E4DC}"/>
              </a:ext>
            </a:extLst>
          </p:cNvPr>
          <p:cNvSpPr/>
          <p:nvPr/>
        </p:nvSpPr>
        <p:spPr>
          <a:xfrm>
            <a:off x="2549365" y="2299651"/>
            <a:ext cx="914400" cy="914400"/>
          </a:xfrm>
          <a:prstGeom prst="arc">
            <a:avLst>
              <a:gd name="adj1" fmla="val 6357855"/>
              <a:gd name="adj2" fmla="val 5970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8BC7381-AACA-48D5-B927-C55779C9E641}"/>
              </a:ext>
            </a:extLst>
          </p:cNvPr>
          <p:cNvSpPr txBox="1"/>
          <p:nvPr/>
        </p:nvSpPr>
        <p:spPr>
          <a:xfrm>
            <a:off x="7882555" y="4255468"/>
            <a:ext cx="2563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Isolated vertex</a:t>
            </a:r>
            <a:endParaRPr lang="ko-KR" altLang="en-US" sz="2800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027CAA9-4170-4406-A1B0-A6C6C2B92425}"/>
              </a:ext>
            </a:extLst>
          </p:cNvPr>
          <p:cNvSpPr/>
          <p:nvPr/>
        </p:nvSpPr>
        <p:spPr>
          <a:xfrm>
            <a:off x="8817856" y="2756851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03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4B7BB4-0285-4194-852E-1F2CB28878E9}"/>
              </a:ext>
            </a:extLst>
          </p:cNvPr>
          <p:cNvCxnSpPr>
            <a:cxnSpLocks/>
            <a:stCxn id="40" idx="6"/>
            <a:endCxn id="42" idx="2"/>
          </p:cNvCxnSpPr>
          <p:nvPr/>
        </p:nvCxnSpPr>
        <p:spPr>
          <a:xfrm>
            <a:off x="2333544" y="1932832"/>
            <a:ext cx="1671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6C7BDC-EE35-487D-B2FC-FB32D097E6BB}"/>
              </a:ext>
            </a:extLst>
          </p:cNvPr>
          <p:cNvCxnSpPr>
            <a:cxnSpLocks/>
            <a:stCxn id="45" idx="6"/>
            <a:endCxn id="44" idx="2"/>
          </p:cNvCxnSpPr>
          <p:nvPr/>
        </p:nvCxnSpPr>
        <p:spPr>
          <a:xfrm>
            <a:off x="2333544" y="4067569"/>
            <a:ext cx="1671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7A26B2-7C10-439B-8B22-9D7566C02835}"/>
              </a:ext>
            </a:extLst>
          </p:cNvPr>
          <p:cNvCxnSpPr>
            <a:cxnSpLocks/>
            <a:stCxn id="42" idx="4"/>
            <a:endCxn id="44" idx="0"/>
          </p:cNvCxnSpPr>
          <p:nvPr/>
        </p:nvCxnSpPr>
        <p:spPr>
          <a:xfrm>
            <a:off x="4351614" y="2265341"/>
            <a:ext cx="0" cy="1469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33583B9-D36C-42C5-8E41-C1476F68ADE0}"/>
              </a:ext>
            </a:extLst>
          </p:cNvPr>
          <p:cNvCxnSpPr>
            <a:cxnSpLocks/>
            <a:stCxn id="45" idx="7"/>
            <a:endCxn id="42" idx="3"/>
          </p:cNvCxnSpPr>
          <p:nvPr/>
        </p:nvCxnSpPr>
        <p:spPr>
          <a:xfrm flipV="1">
            <a:off x="2232096" y="2167951"/>
            <a:ext cx="1874602" cy="1664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9008758-47DF-4A32-A25F-AB98F1E83CA5}"/>
              </a:ext>
            </a:extLst>
          </p:cNvPr>
          <p:cNvSpPr txBox="1"/>
          <p:nvPr/>
        </p:nvSpPr>
        <p:spPr>
          <a:xfrm>
            <a:off x="1936527" y="5040559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/>
              <a:t>무방향</a:t>
            </a:r>
            <a:r>
              <a:rPr lang="ko-KR" altLang="en-US" sz="2800" dirty="0"/>
              <a:t> 그래프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9AA9F5B-F545-4DAD-9781-41EE9AD8B901}"/>
              </a:ext>
            </a:extLst>
          </p:cNvPr>
          <p:cNvSpPr/>
          <p:nvPr/>
        </p:nvSpPr>
        <p:spPr>
          <a:xfrm>
            <a:off x="1640816" y="1600323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DACC6EA-123A-4502-A000-728E19B371FF}"/>
              </a:ext>
            </a:extLst>
          </p:cNvPr>
          <p:cNvSpPr/>
          <p:nvPr/>
        </p:nvSpPr>
        <p:spPr>
          <a:xfrm>
            <a:off x="4005250" y="1600323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A83D091-BF1A-4C8A-ACFA-6D6B3D103CCC}"/>
              </a:ext>
            </a:extLst>
          </p:cNvPr>
          <p:cNvSpPr/>
          <p:nvPr/>
        </p:nvSpPr>
        <p:spPr>
          <a:xfrm>
            <a:off x="4005250" y="3735060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63D74F2-4303-49E1-8509-1DEFDE0B1B5B}"/>
              </a:ext>
            </a:extLst>
          </p:cNvPr>
          <p:cNvSpPr/>
          <p:nvPr/>
        </p:nvSpPr>
        <p:spPr>
          <a:xfrm>
            <a:off x="1640816" y="3735060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원호 53">
            <a:extLst>
              <a:ext uri="{FF2B5EF4-FFF2-40B4-BE49-F238E27FC236}">
                <a16:creationId xmlns:a16="http://schemas.microsoft.com/office/drawing/2014/main" id="{E5C06815-E4F9-4683-A3D4-80CBF456E4DC}"/>
              </a:ext>
            </a:extLst>
          </p:cNvPr>
          <p:cNvSpPr/>
          <p:nvPr/>
        </p:nvSpPr>
        <p:spPr>
          <a:xfrm>
            <a:off x="1317696" y="1135992"/>
            <a:ext cx="914400" cy="914400"/>
          </a:xfrm>
          <a:prstGeom prst="arc">
            <a:avLst>
              <a:gd name="adj1" fmla="val 6357855"/>
              <a:gd name="adj2" fmla="val 59703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E9069B8-819D-46FD-A2A3-ED244CDD36B9}"/>
              </a:ext>
            </a:extLst>
          </p:cNvPr>
          <p:cNvCxnSpPr>
            <a:cxnSpLocks/>
            <a:stCxn id="66" idx="6"/>
            <a:endCxn id="67" idx="2"/>
          </p:cNvCxnSpPr>
          <p:nvPr/>
        </p:nvCxnSpPr>
        <p:spPr>
          <a:xfrm>
            <a:off x="8319775" y="1932832"/>
            <a:ext cx="1671706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AF223EF-FD0E-4A44-8B05-48AB496E9DB8}"/>
              </a:ext>
            </a:extLst>
          </p:cNvPr>
          <p:cNvCxnSpPr>
            <a:cxnSpLocks/>
            <a:stCxn id="69" idx="6"/>
            <a:endCxn id="68" idx="2"/>
          </p:cNvCxnSpPr>
          <p:nvPr/>
        </p:nvCxnSpPr>
        <p:spPr>
          <a:xfrm>
            <a:off x="8319775" y="4067569"/>
            <a:ext cx="1671706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0C08349-A8F2-4C17-AE39-D8352BC8953E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10337845" y="2265341"/>
            <a:ext cx="0" cy="1469719"/>
          </a:xfrm>
          <a:prstGeom prst="line">
            <a:avLst/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916EC80-6EDF-4DB4-89A7-072DA24D73DC}"/>
              </a:ext>
            </a:extLst>
          </p:cNvPr>
          <p:cNvCxnSpPr>
            <a:cxnSpLocks/>
            <a:stCxn id="69" idx="7"/>
            <a:endCxn id="67" idx="3"/>
          </p:cNvCxnSpPr>
          <p:nvPr/>
        </p:nvCxnSpPr>
        <p:spPr>
          <a:xfrm flipV="1">
            <a:off x="8218327" y="2167951"/>
            <a:ext cx="1874602" cy="1664499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8BC7381-AACA-48D5-B927-C55779C9E641}"/>
              </a:ext>
            </a:extLst>
          </p:cNvPr>
          <p:cNvSpPr txBox="1"/>
          <p:nvPr/>
        </p:nvSpPr>
        <p:spPr>
          <a:xfrm>
            <a:off x="8083178" y="5040559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방향 그래프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DDA561E-FEB7-45FE-96E3-101952CD9F61}"/>
              </a:ext>
            </a:extLst>
          </p:cNvPr>
          <p:cNvSpPr/>
          <p:nvPr/>
        </p:nvSpPr>
        <p:spPr>
          <a:xfrm>
            <a:off x="7627047" y="1600323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027CAA9-4170-4406-A1B0-A6C6C2B92425}"/>
              </a:ext>
            </a:extLst>
          </p:cNvPr>
          <p:cNvSpPr/>
          <p:nvPr/>
        </p:nvSpPr>
        <p:spPr>
          <a:xfrm>
            <a:off x="9991481" y="1600323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DF5901F-931B-4F61-B337-5A51226C74AE}"/>
              </a:ext>
            </a:extLst>
          </p:cNvPr>
          <p:cNvSpPr/>
          <p:nvPr/>
        </p:nvSpPr>
        <p:spPr>
          <a:xfrm>
            <a:off x="9991481" y="3735060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CC24AC8-CD31-4007-B062-5D8B5D51282E}"/>
              </a:ext>
            </a:extLst>
          </p:cNvPr>
          <p:cNvSpPr/>
          <p:nvPr/>
        </p:nvSpPr>
        <p:spPr>
          <a:xfrm>
            <a:off x="7627047" y="3735060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0" name="원호 69">
            <a:extLst>
              <a:ext uri="{FF2B5EF4-FFF2-40B4-BE49-F238E27FC236}">
                <a16:creationId xmlns:a16="http://schemas.microsoft.com/office/drawing/2014/main" id="{87BE5BC2-0077-424F-B763-CA2FC5E59E2C}"/>
              </a:ext>
            </a:extLst>
          </p:cNvPr>
          <p:cNvSpPr/>
          <p:nvPr/>
        </p:nvSpPr>
        <p:spPr>
          <a:xfrm>
            <a:off x="7303927" y="1135992"/>
            <a:ext cx="914400" cy="914400"/>
          </a:xfrm>
          <a:prstGeom prst="arc">
            <a:avLst>
              <a:gd name="adj1" fmla="val 6357855"/>
              <a:gd name="adj2" fmla="val 597034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58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4B7BB4-0285-4194-852E-1F2CB28878E9}"/>
              </a:ext>
            </a:extLst>
          </p:cNvPr>
          <p:cNvCxnSpPr>
            <a:cxnSpLocks/>
            <a:stCxn id="40" idx="6"/>
            <a:endCxn id="42" idx="2"/>
          </p:cNvCxnSpPr>
          <p:nvPr/>
        </p:nvCxnSpPr>
        <p:spPr>
          <a:xfrm>
            <a:off x="5261471" y="2025196"/>
            <a:ext cx="1671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6C7BDC-EE35-487D-B2FC-FB32D097E6BB}"/>
              </a:ext>
            </a:extLst>
          </p:cNvPr>
          <p:cNvCxnSpPr>
            <a:cxnSpLocks/>
            <a:stCxn id="45" idx="6"/>
            <a:endCxn id="44" idx="2"/>
          </p:cNvCxnSpPr>
          <p:nvPr/>
        </p:nvCxnSpPr>
        <p:spPr>
          <a:xfrm>
            <a:off x="5261471" y="4159933"/>
            <a:ext cx="1671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7A26B2-7C10-439B-8B22-9D7566C02835}"/>
              </a:ext>
            </a:extLst>
          </p:cNvPr>
          <p:cNvCxnSpPr>
            <a:cxnSpLocks/>
            <a:stCxn id="42" idx="4"/>
            <a:endCxn id="44" idx="0"/>
          </p:cNvCxnSpPr>
          <p:nvPr/>
        </p:nvCxnSpPr>
        <p:spPr>
          <a:xfrm>
            <a:off x="7279541" y="2357705"/>
            <a:ext cx="0" cy="1469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33583B9-D36C-42C5-8E41-C1476F68ADE0}"/>
              </a:ext>
            </a:extLst>
          </p:cNvPr>
          <p:cNvCxnSpPr>
            <a:cxnSpLocks/>
            <a:stCxn id="45" idx="7"/>
            <a:endCxn id="42" idx="3"/>
          </p:cNvCxnSpPr>
          <p:nvPr/>
        </p:nvCxnSpPr>
        <p:spPr>
          <a:xfrm flipV="1">
            <a:off x="5160023" y="2260315"/>
            <a:ext cx="1874602" cy="1664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59AA9F5B-F545-4DAD-9781-41EE9AD8B901}"/>
              </a:ext>
            </a:extLst>
          </p:cNvPr>
          <p:cNvSpPr/>
          <p:nvPr/>
        </p:nvSpPr>
        <p:spPr>
          <a:xfrm>
            <a:off x="4568743" y="1692687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DACC6EA-123A-4502-A000-728E19B371FF}"/>
              </a:ext>
            </a:extLst>
          </p:cNvPr>
          <p:cNvSpPr/>
          <p:nvPr/>
        </p:nvSpPr>
        <p:spPr>
          <a:xfrm>
            <a:off x="6933177" y="1692687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A83D091-BF1A-4C8A-ACFA-6D6B3D103CCC}"/>
              </a:ext>
            </a:extLst>
          </p:cNvPr>
          <p:cNvSpPr/>
          <p:nvPr/>
        </p:nvSpPr>
        <p:spPr>
          <a:xfrm>
            <a:off x="6933177" y="3827424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63D74F2-4303-49E1-8509-1DEFDE0B1B5B}"/>
              </a:ext>
            </a:extLst>
          </p:cNvPr>
          <p:cNvSpPr/>
          <p:nvPr/>
        </p:nvSpPr>
        <p:spPr>
          <a:xfrm>
            <a:off x="4568743" y="3827424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7314705-9492-4288-A905-C8C7E6BCE660}"/>
              </a:ext>
            </a:extLst>
          </p:cNvPr>
          <p:cNvCxnSpPr>
            <a:stCxn id="40" idx="4"/>
            <a:endCxn id="45" idx="0"/>
          </p:cNvCxnSpPr>
          <p:nvPr/>
        </p:nvCxnSpPr>
        <p:spPr>
          <a:xfrm>
            <a:off x="4915107" y="2357705"/>
            <a:ext cx="0" cy="1469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9584CAD-02CA-44BC-BEA9-A98AACD58BAA}"/>
              </a:ext>
            </a:extLst>
          </p:cNvPr>
          <p:cNvCxnSpPr>
            <a:cxnSpLocks/>
            <a:stCxn id="40" idx="5"/>
            <a:endCxn id="44" idx="1"/>
          </p:cNvCxnSpPr>
          <p:nvPr/>
        </p:nvCxnSpPr>
        <p:spPr>
          <a:xfrm>
            <a:off x="5160023" y="2260315"/>
            <a:ext cx="1874602" cy="1664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10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4B7BB4-0285-4194-852E-1F2CB28878E9}"/>
              </a:ext>
            </a:extLst>
          </p:cNvPr>
          <p:cNvCxnSpPr>
            <a:cxnSpLocks/>
            <a:stCxn id="40" idx="6"/>
            <a:endCxn id="42" idx="2"/>
          </p:cNvCxnSpPr>
          <p:nvPr/>
        </p:nvCxnSpPr>
        <p:spPr>
          <a:xfrm>
            <a:off x="5261471" y="2025196"/>
            <a:ext cx="1671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6C7BDC-EE35-487D-B2FC-FB32D097E6BB}"/>
              </a:ext>
            </a:extLst>
          </p:cNvPr>
          <p:cNvCxnSpPr>
            <a:cxnSpLocks/>
            <a:stCxn id="45" idx="6"/>
            <a:endCxn id="44" idx="2"/>
          </p:cNvCxnSpPr>
          <p:nvPr/>
        </p:nvCxnSpPr>
        <p:spPr>
          <a:xfrm>
            <a:off x="5261471" y="4159933"/>
            <a:ext cx="1671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7A26B2-7C10-439B-8B22-9D7566C02835}"/>
              </a:ext>
            </a:extLst>
          </p:cNvPr>
          <p:cNvCxnSpPr>
            <a:cxnSpLocks/>
            <a:stCxn id="42" idx="4"/>
            <a:endCxn id="44" idx="0"/>
          </p:cNvCxnSpPr>
          <p:nvPr/>
        </p:nvCxnSpPr>
        <p:spPr>
          <a:xfrm>
            <a:off x="7279541" y="2357705"/>
            <a:ext cx="0" cy="1469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33583B9-D36C-42C5-8E41-C1476F68ADE0}"/>
              </a:ext>
            </a:extLst>
          </p:cNvPr>
          <p:cNvCxnSpPr>
            <a:cxnSpLocks/>
            <a:stCxn id="45" idx="7"/>
            <a:endCxn id="42" idx="3"/>
          </p:cNvCxnSpPr>
          <p:nvPr/>
        </p:nvCxnSpPr>
        <p:spPr>
          <a:xfrm flipV="1">
            <a:off x="5160023" y="2260315"/>
            <a:ext cx="1874602" cy="1664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59AA9F5B-F545-4DAD-9781-41EE9AD8B901}"/>
              </a:ext>
            </a:extLst>
          </p:cNvPr>
          <p:cNvSpPr/>
          <p:nvPr/>
        </p:nvSpPr>
        <p:spPr>
          <a:xfrm>
            <a:off x="4568743" y="1692687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DACC6EA-123A-4502-A000-728E19B371FF}"/>
              </a:ext>
            </a:extLst>
          </p:cNvPr>
          <p:cNvSpPr/>
          <p:nvPr/>
        </p:nvSpPr>
        <p:spPr>
          <a:xfrm>
            <a:off x="6933177" y="1692687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A83D091-BF1A-4C8A-ACFA-6D6B3D103CCC}"/>
              </a:ext>
            </a:extLst>
          </p:cNvPr>
          <p:cNvSpPr/>
          <p:nvPr/>
        </p:nvSpPr>
        <p:spPr>
          <a:xfrm>
            <a:off x="6933177" y="3827424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63D74F2-4303-49E1-8509-1DEFDE0B1B5B}"/>
              </a:ext>
            </a:extLst>
          </p:cNvPr>
          <p:cNvSpPr/>
          <p:nvPr/>
        </p:nvSpPr>
        <p:spPr>
          <a:xfrm>
            <a:off x="4568743" y="3827424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7314705-9492-4288-A905-C8C7E6BCE660}"/>
              </a:ext>
            </a:extLst>
          </p:cNvPr>
          <p:cNvCxnSpPr>
            <a:stCxn id="40" idx="4"/>
            <a:endCxn id="45" idx="0"/>
          </p:cNvCxnSpPr>
          <p:nvPr/>
        </p:nvCxnSpPr>
        <p:spPr>
          <a:xfrm>
            <a:off x="4915107" y="2357705"/>
            <a:ext cx="0" cy="1469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9584CAD-02CA-44BC-BEA9-A98AACD58BAA}"/>
              </a:ext>
            </a:extLst>
          </p:cNvPr>
          <p:cNvCxnSpPr>
            <a:cxnSpLocks/>
            <a:stCxn id="40" idx="5"/>
            <a:endCxn id="44" idx="1"/>
          </p:cNvCxnSpPr>
          <p:nvPr/>
        </p:nvCxnSpPr>
        <p:spPr>
          <a:xfrm>
            <a:off x="5160023" y="2260315"/>
            <a:ext cx="1874602" cy="1664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6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41C8632-1C3B-4E60-A0F8-53B6B1588D34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835748" y="1840469"/>
            <a:ext cx="1671706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1A8CDA3-D62A-4226-8513-92305E3DC01C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835748" y="3975206"/>
            <a:ext cx="1671706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1608D99-7558-406C-8F82-98C79A0064C1}"/>
              </a:ext>
            </a:extLst>
          </p:cNvPr>
          <p:cNvCxnSpPr>
            <a:cxnSpLocks/>
            <a:stCxn id="18" idx="0"/>
            <a:endCxn id="17" idx="4"/>
          </p:cNvCxnSpPr>
          <p:nvPr/>
        </p:nvCxnSpPr>
        <p:spPr>
          <a:xfrm flipV="1">
            <a:off x="2853818" y="2172978"/>
            <a:ext cx="0" cy="1469719"/>
          </a:xfrm>
          <a:prstGeom prst="line">
            <a:avLst/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EDD7F1B-E93D-4FE7-A655-9301199587EC}"/>
              </a:ext>
            </a:extLst>
          </p:cNvPr>
          <p:cNvCxnSpPr>
            <a:cxnSpLocks/>
            <a:stCxn id="17" idx="3"/>
            <a:endCxn id="19" idx="7"/>
          </p:cNvCxnSpPr>
          <p:nvPr/>
        </p:nvCxnSpPr>
        <p:spPr>
          <a:xfrm flipH="1">
            <a:off x="734300" y="2075588"/>
            <a:ext cx="1874602" cy="1664499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9D537163-A993-4EDC-A787-7A0C704582F4}"/>
              </a:ext>
            </a:extLst>
          </p:cNvPr>
          <p:cNvSpPr/>
          <p:nvPr/>
        </p:nvSpPr>
        <p:spPr>
          <a:xfrm>
            <a:off x="143020" y="1507960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215A3C6-0CBC-475D-8CE0-9B72A9DB9BB6}"/>
              </a:ext>
            </a:extLst>
          </p:cNvPr>
          <p:cNvSpPr/>
          <p:nvPr/>
        </p:nvSpPr>
        <p:spPr>
          <a:xfrm>
            <a:off x="2507454" y="1507960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A3EE17C-3C77-458E-BA26-9755489F0875}"/>
              </a:ext>
            </a:extLst>
          </p:cNvPr>
          <p:cNvSpPr/>
          <p:nvPr/>
        </p:nvSpPr>
        <p:spPr>
          <a:xfrm>
            <a:off x="2507454" y="3642697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81ADA12-1B71-47B0-94CA-0F0EA8C5F6AA}"/>
              </a:ext>
            </a:extLst>
          </p:cNvPr>
          <p:cNvSpPr/>
          <p:nvPr/>
        </p:nvSpPr>
        <p:spPr>
          <a:xfrm>
            <a:off x="143020" y="3642697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D1A5D66-964B-4374-888B-6353E8EDE7A5}"/>
              </a:ext>
            </a:extLst>
          </p:cNvPr>
          <p:cNvCxnSpPr>
            <a:stCxn id="19" idx="0"/>
            <a:endCxn id="16" idx="4"/>
          </p:cNvCxnSpPr>
          <p:nvPr/>
        </p:nvCxnSpPr>
        <p:spPr>
          <a:xfrm flipV="1">
            <a:off x="489384" y="2172978"/>
            <a:ext cx="0" cy="146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2C327BA-2E94-4694-BDCA-4AE38D475893}"/>
              </a:ext>
            </a:extLst>
          </p:cNvPr>
          <p:cNvSpPr txBox="1"/>
          <p:nvPr/>
        </p:nvSpPr>
        <p:spPr>
          <a:xfrm>
            <a:off x="1452740" y="5188341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G1</a:t>
            </a:r>
            <a:endParaRPr lang="ko-KR" altLang="en-US" sz="28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987486E-39E7-48BA-873D-094C5C237BD8}"/>
              </a:ext>
            </a:extLst>
          </p:cNvPr>
          <p:cNvCxnSpPr>
            <a:cxnSpLocks/>
            <a:stCxn id="41" idx="2"/>
            <a:endCxn id="39" idx="6"/>
          </p:cNvCxnSpPr>
          <p:nvPr/>
        </p:nvCxnSpPr>
        <p:spPr>
          <a:xfrm flipH="1">
            <a:off x="4925927" y="1840469"/>
            <a:ext cx="1671706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48AF8D6-50BB-46EB-A034-9BEEB6E30301}"/>
              </a:ext>
            </a:extLst>
          </p:cNvPr>
          <p:cNvCxnSpPr>
            <a:cxnSpLocks/>
            <a:stCxn id="43" idx="2"/>
            <a:endCxn id="46" idx="6"/>
          </p:cNvCxnSpPr>
          <p:nvPr/>
        </p:nvCxnSpPr>
        <p:spPr>
          <a:xfrm flipH="1">
            <a:off x="4925927" y="3975206"/>
            <a:ext cx="1671706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B0D83B4-589D-4CAF-86D8-57D2DF99E13D}"/>
              </a:ext>
            </a:extLst>
          </p:cNvPr>
          <p:cNvCxnSpPr>
            <a:cxnSpLocks/>
            <a:stCxn id="43" idx="0"/>
            <a:endCxn id="41" idx="4"/>
          </p:cNvCxnSpPr>
          <p:nvPr/>
        </p:nvCxnSpPr>
        <p:spPr>
          <a:xfrm flipV="1">
            <a:off x="6943997" y="2172978"/>
            <a:ext cx="0" cy="1469719"/>
          </a:xfrm>
          <a:prstGeom prst="line">
            <a:avLst/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4FB32CB-6FA0-4CBA-BC82-E36A61FE3A59}"/>
              </a:ext>
            </a:extLst>
          </p:cNvPr>
          <p:cNvCxnSpPr>
            <a:cxnSpLocks/>
            <a:stCxn id="41" idx="3"/>
            <a:endCxn id="46" idx="7"/>
          </p:cNvCxnSpPr>
          <p:nvPr/>
        </p:nvCxnSpPr>
        <p:spPr>
          <a:xfrm flipH="1">
            <a:off x="4824479" y="2075588"/>
            <a:ext cx="1874602" cy="1664499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7FB0D302-E423-445F-9728-201CC013E495}"/>
              </a:ext>
            </a:extLst>
          </p:cNvPr>
          <p:cNvSpPr/>
          <p:nvPr/>
        </p:nvSpPr>
        <p:spPr>
          <a:xfrm>
            <a:off x="4233199" y="1507960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3E29E34-0181-4AEF-A270-569DCEC626C3}"/>
              </a:ext>
            </a:extLst>
          </p:cNvPr>
          <p:cNvSpPr/>
          <p:nvPr/>
        </p:nvSpPr>
        <p:spPr>
          <a:xfrm>
            <a:off x="6597633" y="1507960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3BBE376-9F38-4CC4-AEB5-D64101524C7F}"/>
              </a:ext>
            </a:extLst>
          </p:cNvPr>
          <p:cNvSpPr/>
          <p:nvPr/>
        </p:nvSpPr>
        <p:spPr>
          <a:xfrm>
            <a:off x="6597633" y="3642697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EAFD236-7727-4729-84C7-5733B811819F}"/>
              </a:ext>
            </a:extLst>
          </p:cNvPr>
          <p:cNvSpPr/>
          <p:nvPr/>
        </p:nvSpPr>
        <p:spPr>
          <a:xfrm>
            <a:off x="4233199" y="3642697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EE1AE72-4BB9-4CCC-94E2-7C77833D9A45}"/>
              </a:ext>
            </a:extLst>
          </p:cNvPr>
          <p:cNvCxnSpPr>
            <a:stCxn id="46" idx="0"/>
            <a:endCxn id="39" idx="4"/>
          </p:cNvCxnSpPr>
          <p:nvPr/>
        </p:nvCxnSpPr>
        <p:spPr>
          <a:xfrm flipV="1">
            <a:off x="4579563" y="2172978"/>
            <a:ext cx="0" cy="146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63C3A8C-C135-4A19-8A3B-5C76877C8A0D}"/>
              </a:ext>
            </a:extLst>
          </p:cNvPr>
          <p:cNvSpPr txBox="1"/>
          <p:nvPr/>
        </p:nvSpPr>
        <p:spPr>
          <a:xfrm>
            <a:off x="5542919" y="5188341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G2</a:t>
            </a:r>
            <a:endParaRPr lang="ko-KR" altLang="en-US" sz="28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68E388B-6857-4EB1-ACE9-CC15928A987F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9767521" y="1840469"/>
            <a:ext cx="1671706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77FBD6F-4B58-4EC3-B8E0-647EEC43CCD7}"/>
              </a:ext>
            </a:extLst>
          </p:cNvPr>
          <p:cNvCxnSpPr>
            <a:cxnSpLocks/>
            <a:stCxn id="56" idx="6"/>
            <a:endCxn id="55" idx="2"/>
          </p:cNvCxnSpPr>
          <p:nvPr/>
        </p:nvCxnSpPr>
        <p:spPr>
          <a:xfrm>
            <a:off x="9767521" y="3975206"/>
            <a:ext cx="1671706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76068A0-92FA-4B14-BC3F-B3665AC2A52F}"/>
              </a:ext>
            </a:extLst>
          </p:cNvPr>
          <p:cNvCxnSpPr>
            <a:cxnSpLocks/>
            <a:stCxn id="54" idx="4"/>
            <a:endCxn id="55" idx="0"/>
          </p:cNvCxnSpPr>
          <p:nvPr/>
        </p:nvCxnSpPr>
        <p:spPr>
          <a:xfrm>
            <a:off x="11785591" y="2172978"/>
            <a:ext cx="0" cy="1469719"/>
          </a:xfrm>
          <a:prstGeom prst="line">
            <a:avLst/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B0A73A4-FB65-4BED-A1DE-EA88FF312403}"/>
              </a:ext>
            </a:extLst>
          </p:cNvPr>
          <p:cNvCxnSpPr>
            <a:cxnSpLocks/>
            <a:stCxn id="56" idx="7"/>
            <a:endCxn id="54" idx="3"/>
          </p:cNvCxnSpPr>
          <p:nvPr/>
        </p:nvCxnSpPr>
        <p:spPr>
          <a:xfrm flipV="1">
            <a:off x="9666073" y="2075588"/>
            <a:ext cx="1874602" cy="1664499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425EE9E3-F4E6-4E78-B8EF-032EA41E34E6}"/>
              </a:ext>
            </a:extLst>
          </p:cNvPr>
          <p:cNvSpPr/>
          <p:nvPr/>
        </p:nvSpPr>
        <p:spPr>
          <a:xfrm>
            <a:off x="9074793" y="1507960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6BD69D2-0EBD-4017-AB94-B032640F168D}"/>
              </a:ext>
            </a:extLst>
          </p:cNvPr>
          <p:cNvSpPr/>
          <p:nvPr/>
        </p:nvSpPr>
        <p:spPr>
          <a:xfrm>
            <a:off x="11439227" y="1507960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83F7072-BDAC-4606-98E3-3B9FD30A80E7}"/>
              </a:ext>
            </a:extLst>
          </p:cNvPr>
          <p:cNvSpPr/>
          <p:nvPr/>
        </p:nvSpPr>
        <p:spPr>
          <a:xfrm>
            <a:off x="11439227" y="3642697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BEEC1E6-C1C9-4105-8099-95704D9E9FEC}"/>
              </a:ext>
            </a:extLst>
          </p:cNvPr>
          <p:cNvSpPr/>
          <p:nvPr/>
        </p:nvSpPr>
        <p:spPr>
          <a:xfrm>
            <a:off x="9074793" y="3642697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44138FA-5022-4272-9426-BFA66BB309E2}"/>
              </a:ext>
            </a:extLst>
          </p:cNvPr>
          <p:cNvCxnSpPr>
            <a:stCxn id="56" idx="0"/>
            <a:endCxn id="53" idx="4"/>
          </p:cNvCxnSpPr>
          <p:nvPr/>
        </p:nvCxnSpPr>
        <p:spPr>
          <a:xfrm flipV="1">
            <a:off x="9421157" y="2172978"/>
            <a:ext cx="0" cy="146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4F44DBE-51FB-4D51-8406-7D52B129455E}"/>
              </a:ext>
            </a:extLst>
          </p:cNvPr>
          <p:cNvSpPr txBox="1"/>
          <p:nvPr/>
        </p:nvSpPr>
        <p:spPr>
          <a:xfrm>
            <a:off x="9839567" y="5188341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G3</a:t>
            </a:r>
            <a:endParaRPr lang="ko-KR" altLang="en-US" sz="28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3CFDFF2-C257-425D-930E-10FE42CA9266}"/>
              </a:ext>
            </a:extLst>
          </p:cNvPr>
          <p:cNvSpPr/>
          <p:nvPr/>
        </p:nvSpPr>
        <p:spPr>
          <a:xfrm>
            <a:off x="8208883" y="1507960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F506FA7-0C16-439B-A4A5-D1363850700B}"/>
              </a:ext>
            </a:extLst>
          </p:cNvPr>
          <p:cNvSpPr/>
          <p:nvPr/>
        </p:nvSpPr>
        <p:spPr>
          <a:xfrm>
            <a:off x="8208883" y="3642697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C1E30AB-F342-47A5-9D1D-A3FDC0302FDA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>
          <a:xfrm>
            <a:off x="8555247" y="2172978"/>
            <a:ext cx="0" cy="146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371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4B7BB4-0285-4194-852E-1F2CB28878E9}"/>
              </a:ext>
            </a:extLst>
          </p:cNvPr>
          <p:cNvCxnSpPr>
            <a:cxnSpLocks/>
            <a:stCxn id="40" idx="6"/>
            <a:endCxn id="42" idx="2"/>
          </p:cNvCxnSpPr>
          <p:nvPr/>
        </p:nvCxnSpPr>
        <p:spPr>
          <a:xfrm>
            <a:off x="5261471" y="2025196"/>
            <a:ext cx="1671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6C7BDC-EE35-487D-B2FC-FB32D097E6BB}"/>
              </a:ext>
            </a:extLst>
          </p:cNvPr>
          <p:cNvCxnSpPr>
            <a:cxnSpLocks/>
            <a:stCxn id="45" idx="6"/>
            <a:endCxn id="44" idx="2"/>
          </p:cNvCxnSpPr>
          <p:nvPr/>
        </p:nvCxnSpPr>
        <p:spPr>
          <a:xfrm>
            <a:off x="5261471" y="4159933"/>
            <a:ext cx="1671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7A26B2-7C10-439B-8B22-9D7566C02835}"/>
              </a:ext>
            </a:extLst>
          </p:cNvPr>
          <p:cNvCxnSpPr>
            <a:cxnSpLocks/>
            <a:stCxn id="42" idx="4"/>
            <a:endCxn id="44" idx="0"/>
          </p:cNvCxnSpPr>
          <p:nvPr/>
        </p:nvCxnSpPr>
        <p:spPr>
          <a:xfrm>
            <a:off x="7279541" y="2357705"/>
            <a:ext cx="0" cy="1469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33583B9-D36C-42C5-8E41-C1476F68ADE0}"/>
              </a:ext>
            </a:extLst>
          </p:cNvPr>
          <p:cNvCxnSpPr>
            <a:cxnSpLocks/>
            <a:stCxn id="45" idx="7"/>
            <a:endCxn id="42" idx="3"/>
          </p:cNvCxnSpPr>
          <p:nvPr/>
        </p:nvCxnSpPr>
        <p:spPr>
          <a:xfrm flipV="1">
            <a:off x="5160023" y="2260315"/>
            <a:ext cx="1874602" cy="1664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59AA9F5B-F545-4DAD-9781-41EE9AD8B901}"/>
              </a:ext>
            </a:extLst>
          </p:cNvPr>
          <p:cNvSpPr/>
          <p:nvPr/>
        </p:nvSpPr>
        <p:spPr>
          <a:xfrm>
            <a:off x="4568743" y="1692687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DACC6EA-123A-4502-A000-728E19B371FF}"/>
              </a:ext>
            </a:extLst>
          </p:cNvPr>
          <p:cNvSpPr/>
          <p:nvPr/>
        </p:nvSpPr>
        <p:spPr>
          <a:xfrm>
            <a:off x="6933177" y="1692687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A83D091-BF1A-4C8A-ACFA-6D6B3D103CCC}"/>
              </a:ext>
            </a:extLst>
          </p:cNvPr>
          <p:cNvSpPr/>
          <p:nvPr/>
        </p:nvSpPr>
        <p:spPr>
          <a:xfrm>
            <a:off x="6933177" y="3827424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63D74F2-4303-49E1-8509-1DEFDE0B1B5B}"/>
              </a:ext>
            </a:extLst>
          </p:cNvPr>
          <p:cNvSpPr/>
          <p:nvPr/>
        </p:nvSpPr>
        <p:spPr>
          <a:xfrm>
            <a:off x="4568743" y="3827424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FF9700-A2AA-47BF-9232-826912AFFC91}"/>
              </a:ext>
            </a:extLst>
          </p:cNvPr>
          <p:cNvSpPr txBox="1"/>
          <p:nvPr/>
        </p:nvSpPr>
        <p:spPr>
          <a:xfrm>
            <a:off x="5956834" y="150197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5</a:t>
            </a:r>
            <a:endParaRPr lang="ko-KR" alt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29AAEA-18A6-49D9-9A9D-0E1383D002CC}"/>
              </a:ext>
            </a:extLst>
          </p:cNvPr>
          <p:cNvSpPr txBox="1"/>
          <p:nvPr/>
        </p:nvSpPr>
        <p:spPr>
          <a:xfrm>
            <a:off x="5956834" y="254841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7</a:t>
            </a:r>
            <a:endParaRPr lang="ko-KR" alt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CA6062-D1D1-4E8D-B306-0FF6BED12B88}"/>
              </a:ext>
            </a:extLst>
          </p:cNvPr>
          <p:cNvSpPr txBox="1"/>
          <p:nvPr/>
        </p:nvSpPr>
        <p:spPr>
          <a:xfrm>
            <a:off x="7333540" y="281002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</a:t>
            </a:r>
            <a:endParaRPr lang="ko-KR" alt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CE85A3-44ED-4426-B6B8-D88D14EA652D}"/>
              </a:ext>
            </a:extLst>
          </p:cNvPr>
          <p:cNvSpPr txBox="1"/>
          <p:nvPr/>
        </p:nvSpPr>
        <p:spPr>
          <a:xfrm>
            <a:off x="5956834" y="415993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8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8292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4B7BB4-0285-4194-852E-1F2CB28878E9}"/>
              </a:ext>
            </a:extLst>
          </p:cNvPr>
          <p:cNvCxnSpPr>
            <a:cxnSpLocks/>
            <a:stCxn id="40" idx="6"/>
            <a:endCxn id="42" idx="2"/>
          </p:cNvCxnSpPr>
          <p:nvPr/>
        </p:nvCxnSpPr>
        <p:spPr>
          <a:xfrm>
            <a:off x="2333544" y="1932832"/>
            <a:ext cx="1671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6C7BDC-EE35-487D-B2FC-FB32D097E6BB}"/>
              </a:ext>
            </a:extLst>
          </p:cNvPr>
          <p:cNvCxnSpPr>
            <a:cxnSpLocks/>
            <a:stCxn id="45" idx="6"/>
            <a:endCxn id="44" idx="2"/>
          </p:cNvCxnSpPr>
          <p:nvPr/>
        </p:nvCxnSpPr>
        <p:spPr>
          <a:xfrm>
            <a:off x="2333544" y="4067569"/>
            <a:ext cx="1671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7A26B2-7C10-439B-8B22-9D7566C02835}"/>
              </a:ext>
            </a:extLst>
          </p:cNvPr>
          <p:cNvCxnSpPr>
            <a:cxnSpLocks/>
            <a:stCxn id="42" idx="4"/>
            <a:endCxn id="44" idx="0"/>
          </p:cNvCxnSpPr>
          <p:nvPr/>
        </p:nvCxnSpPr>
        <p:spPr>
          <a:xfrm>
            <a:off x="4351614" y="2265341"/>
            <a:ext cx="0" cy="1469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33583B9-D36C-42C5-8E41-C1476F68ADE0}"/>
              </a:ext>
            </a:extLst>
          </p:cNvPr>
          <p:cNvCxnSpPr>
            <a:cxnSpLocks/>
            <a:stCxn id="45" idx="7"/>
            <a:endCxn id="42" idx="3"/>
          </p:cNvCxnSpPr>
          <p:nvPr/>
        </p:nvCxnSpPr>
        <p:spPr>
          <a:xfrm flipV="1">
            <a:off x="2232096" y="2167951"/>
            <a:ext cx="1874602" cy="1664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9008758-47DF-4A32-A25F-AB98F1E83CA5}"/>
              </a:ext>
            </a:extLst>
          </p:cNvPr>
          <p:cNvSpPr txBox="1"/>
          <p:nvPr/>
        </p:nvSpPr>
        <p:spPr>
          <a:xfrm>
            <a:off x="1936527" y="5040559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단순 그래프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9AA9F5B-F545-4DAD-9781-41EE9AD8B901}"/>
              </a:ext>
            </a:extLst>
          </p:cNvPr>
          <p:cNvSpPr/>
          <p:nvPr/>
        </p:nvSpPr>
        <p:spPr>
          <a:xfrm>
            <a:off x="1640816" y="1600323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DACC6EA-123A-4502-A000-728E19B371FF}"/>
              </a:ext>
            </a:extLst>
          </p:cNvPr>
          <p:cNvSpPr/>
          <p:nvPr/>
        </p:nvSpPr>
        <p:spPr>
          <a:xfrm>
            <a:off x="4005250" y="1600323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A83D091-BF1A-4C8A-ACFA-6D6B3D103CCC}"/>
              </a:ext>
            </a:extLst>
          </p:cNvPr>
          <p:cNvSpPr/>
          <p:nvPr/>
        </p:nvSpPr>
        <p:spPr>
          <a:xfrm>
            <a:off x="4005250" y="3735060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63D74F2-4303-49E1-8509-1DEFDE0B1B5B}"/>
              </a:ext>
            </a:extLst>
          </p:cNvPr>
          <p:cNvSpPr/>
          <p:nvPr/>
        </p:nvSpPr>
        <p:spPr>
          <a:xfrm>
            <a:off x="1640816" y="3735060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원호 53">
            <a:extLst>
              <a:ext uri="{FF2B5EF4-FFF2-40B4-BE49-F238E27FC236}">
                <a16:creationId xmlns:a16="http://schemas.microsoft.com/office/drawing/2014/main" id="{E5C06815-E4F9-4683-A3D4-80CBF456E4DC}"/>
              </a:ext>
            </a:extLst>
          </p:cNvPr>
          <p:cNvSpPr/>
          <p:nvPr/>
        </p:nvSpPr>
        <p:spPr>
          <a:xfrm>
            <a:off x="1317696" y="1135992"/>
            <a:ext cx="914400" cy="914400"/>
          </a:xfrm>
          <a:prstGeom prst="arc">
            <a:avLst>
              <a:gd name="adj1" fmla="val 6357855"/>
              <a:gd name="adj2" fmla="val 59703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E9069B8-819D-46FD-A2A3-ED244CDD36B9}"/>
              </a:ext>
            </a:extLst>
          </p:cNvPr>
          <p:cNvCxnSpPr>
            <a:cxnSpLocks/>
            <a:stCxn id="66" idx="6"/>
            <a:endCxn id="67" idx="2"/>
          </p:cNvCxnSpPr>
          <p:nvPr/>
        </p:nvCxnSpPr>
        <p:spPr>
          <a:xfrm>
            <a:off x="8319775" y="1932832"/>
            <a:ext cx="1671706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AF223EF-FD0E-4A44-8B05-48AB496E9DB8}"/>
              </a:ext>
            </a:extLst>
          </p:cNvPr>
          <p:cNvCxnSpPr>
            <a:cxnSpLocks/>
            <a:stCxn id="69" idx="6"/>
            <a:endCxn id="68" idx="2"/>
          </p:cNvCxnSpPr>
          <p:nvPr/>
        </p:nvCxnSpPr>
        <p:spPr>
          <a:xfrm>
            <a:off x="8319775" y="4067569"/>
            <a:ext cx="1671706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0C08349-A8F2-4C17-AE39-D8352BC8953E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10337845" y="2265341"/>
            <a:ext cx="0" cy="14697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8BC7381-AACA-48D5-B927-C55779C9E641}"/>
              </a:ext>
            </a:extLst>
          </p:cNvPr>
          <p:cNvSpPr txBox="1"/>
          <p:nvPr/>
        </p:nvSpPr>
        <p:spPr>
          <a:xfrm>
            <a:off x="7373687" y="5040559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단순 그래프가 아님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DDA561E-FEB7-45FE-96E3-101952CD9F61}"/>
              </a:ext>
            </a:extLst>
          </p:cNvPr>
          <p:cNvSpPr/>
          <p:nvPr/>
        </p:nvSpPr>
        <p:spPr>
          <a:xfrm>
            <a:off x="7627047" y="1600323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027CAA9-4170-4406-A1B0-A6C6C2B92425}"/>
              </a:ext>
            </a:extLst>
          </p:cNvPr>
          <p:cNvSpPr/>
          <p:nvPr/>
        </p:nvSpPr>
        <p:spPr>
          <a:xfrm>
            <a:off x="9991481" y="1600323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DF5901F-931B-4F61-B337-5A51226C74AE}"/>
              </a:ext>
            </a:extLst>
          </p:cNvPr>
          <p:cNvSpPr/>
          <p:nvPr/>
        </p:nvSpPr>
        <p:spPr>
          <a:xfrm>
            <a:off x="9991481" y="3735060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CC24AC8-CD31-4007-B062-5D8B5D51282E}"/>
              </a:ext>
            </a:extLst>
          </p:cNvPr>
          <p:cNvSpPr/>
          <p:nvPr/>
        </p:nvSpPr>
        <p:spPr>
          <a:xfrm>
            <a:off x="7627047" y="3735060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0" name="원호 69">
            <a:extLst>
              <a:ext uri="{FF2B5EF4-FFF2-40B4-BE49-F238E27FC236}">
                <a16:creationId xmlns:a16="http://schemas.microsoft.com/office/drawing/2014/main" id="{87BE5BC2-0077-424F-B763-CA2FC5E59E2C}"/>
              </a:ext>
            </a:extLst>
          </p:cNvPr>
          <p:cNvSpPr/>
          <p:nvPr/>
        </p:nvSpPr>
        <p:spPr>
          <a:xfrm>
            <a:off x="7303927" y="1135992"/>
            <a:ext cx="914400" cy="914400"/>
          </a:xfrm>
          <a:prstGeom prst="arc">
            <a:avLst>
              <a:gd name="adj1" fmla="val 6357855"/>
              <a:gd name="adj2" fmla="val 597034"/>
            </a:avLst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949A196-C92D-41BA-BF0C-8E33C0FA3143}"/>
              </a:ext>
            </a:extLst>
          </p:cNvPr>
          <p:cNvCxnSpPr>
            <a:cxnSpLocks/>
            <a:stCxn id="69" idx="7"/>
          </p:cNvCxnSpPr>
          <p:nvPr/>
        </p:nvCxnSpPr>
        <p:spPr>
          <a:xfrm flipV="1">
            <a:off x="8218327" y="2571888"/>
            <a:ext cx="398884" cy="12605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1B3CB62-2A55-4367-A98D-AC4F0FD36D27}"/>
              </a:ext>
            </a:extLst>
          </p:cNvPr>
          <p:cNvCxnSpPr>
            <a:cxnSpLocks/>
            <a:endCxn id="67" idx="3"/>
          </p:cNvCxnSpPr>
          <p:nvPr/>
        </p:nvCxnSpPr>
        <p:spPr>
          <a:xfrm flipV="1">
            <a:off x="8617211" y="2167951"/>
            <a:ext cx="1475718" cy="403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C4162D-E879-432E-9C4D-76DCCC060AA1}"/>
              </a:ext>
            </a:extLst>
          </p:cNvPr>
          <p:cNvCxnSpPr>
            <a:cxnSpLocks/>
            <a:stCxn id="69" idx="7"/>
          </p:cNvCxnSpPr>
          <p:nvPr/>
        </p:nvCxnSpPr>
        <p:spPr>
          <a:xfrm flipV="1">
            <a:off x="8218327" y="3520111"/>
            <a:ext cx="1426791" cy="3123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84FC7D2-1742-4E45-A539-AE04A931761A}"/>
              </a:ext>
            </a:extLst>
          </p:cNvPr>
          <p:cNvCxnSpPr>
            <a:cxnSpLocks/>
            <a:endCxn id="67" idx="3"/>
          </p:cNvCxnSpPr>
          <p:nvPr/>
        </p:nvCxnSpPr>
        <p:spPr>
          <a:xfrm flipV="1">
            <a:off x="9645118" y="2167951"/>
            <a:ext cx="447811" cy="1352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06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101</Words>
  <Application>Microsoft Office PowerPoint</Application>
  <PresentationFormat>와이드스크린</PresentationFormat>
  <Paragraphs>93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손웅철</dc:creator>
  <cp:lastModifiedBy>손웅철</cp:lastModifiedBy>
  <cp:revision>8</cp:revision>
  <dcterms:created xsi:type="dcterms:W3CDTF">2022-03-02T13:13:00Z</dcterms:created>
  <dcterms:modified xsi:type="dcterms:W3CDTF">2022-03-17T14:43:20Z</dcterms:modified>
</cp:coreProperties>
</file>