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DC8A4-2487-4D63-B1CA-0B01A382C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B0AF21-9E4A-45B6-BCCF-D1E72007D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855158-A654-4D2E-8A56-333F8F92B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2022-03-26 Sat요일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36F7A-D8BD-44D3-987F-C8DF0E50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F55C7-C79D-4BD0-B81E-608077DE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28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E58E6-6C5E-4374-91AC-0C4F301A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AB0AA-A96B-4FDB-A586-A8E2C1F93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D84C40-0C4C-487E-9E94-387E5028D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2022-03-26 Sat요일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973D5-8185-4CF4-9414-FD08B2C9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E219A-385F-4BF8-AE49-0869F105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6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07DC12-A811-448B-81C3-7F3FC2431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98B635-A8C7-4835-88E4-85D1D478A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6D1804-DF82-4AD5-B3DE-32458873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2022-03-26 Sat요일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08763-1A97-4CA4-84F1-2667E0B0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3830B-D905-4B3E-A7A9-305684F1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5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4BD2E-C3C4-47B9-ABCA-F6036965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86C9E-DF50-4E8B-B612-FF0D33337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72E9CA-FB30-4BE3-B6BF-2CF6AC1F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2022-03-26 Sat요일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AA9DCA-ED03-4E4B-8A86-C5B9BB9A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DBC35-A3B3-41B3-8477-E881E7DD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2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BA618-DC8D-4B91-8A2B-E292917D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59FFEF-1342-4994-8946-450DA86E4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40ECD7-35CE-4A5E-9B0E-09ACE0912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2022-03-26 Sat요일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1E188-7796-4934-9DC4-0B5AD4B5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85E53D-0315-488E-BB02-E041003F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20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C605C-76BB-43C8-AB18-CEE54A53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7B388-7180-4C09-9959-5EE976D17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D04E9B-1A6D-4BA0-9176-B71C07A79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5D4B2D-7AB9-46D6-8DE1-9B65E272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2022-03-26 Sat요일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49F2ED-7F10-447E-B43D-C590ABC7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4980D5-9E9F-4F96-A904-9E7D00E4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45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86393-616B-4BCE-9D35-D0F6E254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F67BBD-F16E-4A3E-9E1A-1E6AE166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287D99-8C5A-4981-8E6F-E922F4BBB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D4D8E5-EAFA-4CDF-BE1B-8D9938D21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19E494-50DA-4741-A3EC-7CE16DB26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5CFA97-0ACF-42DA-A690-C6CE18153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2022-03-26 Sat요일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8021DE-7EAE-454F-8235-04341295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9396F2-12C0-472A-A317-61523375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82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BEB21-3D52-4CD5-AFC2-B09AD31A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F0DC57-45D8-4719-8068-21F0D7348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2022-03-26 Sat요일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C57C85-BBCF-4076-A272-BD6E7C5C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AF1C8E-E09A-472D-933F-D9A6EDD3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18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FAC66E-48BE-442A-98DE-D43D8E5C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2022-03-26 Sat요일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1FF7A0-4A9E-4A3E-80D5-9D7097AC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4BA2B0-5868-44FA-BEEC-622D6EC8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93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879D4-AA2A-4B74-938E-6B3FA6A50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F0A31-5503-42A2-A2CC-02194E94F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718659-E5EE-4BFB-91FD-EA9A6B370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45D200-CAF9-41D9-B724-DBBE5FBD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2022-03-26 Sat요일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769435-4A5E-43DE-B243-ACE630EE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EA9966-AB72-40C4-841F-4B5DF993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65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B560-B611-4E02-B33D-A2CC4778E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C34F22-F46C-4EE0-8A14-0BF41E501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CEAA06-5661-4646-AB3B-1C5F6AA2D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26891F-5B9D-456B-AF34-41DE5AE4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2022-03-26 Sat요일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F4B813-C367-4259-B120-1F37C399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D06C5B-B99C-44A6-9D52-E388BABF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1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BF39B6-29B5-4AE3-8992-FD9500012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68D80E-2937-45DA-9F74-885F4AEBB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2734DA-C598-4DFE-8D0B-DA5709166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EF69B-1582-4178-978A-6C40932889FB}" type="datetimeFigureOut">
              <a:rPr lang="ko-KR" altLang="en-US" smtClean="0"/>
              <a:t>2022-03-26 Sat요일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4E99C-8589-4072-9CFF-0920941A3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EE04F3-5998-4B9B-84C0-DB050863B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17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1E03FB1-AB9B-4CD9-9FE9-2AF2DA5D4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51127"/>
              </p:ext>
            </p:extLst>
          </p:nvPr>
        </p:nvGraphicFramePr>
        <p:xfrm>
          <a:off x="4440745" y="5437814"/>
          <a:ext cx="431361" cy="5643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2736016002"/>
                    </a:ext>
                  </a:extLst>
                </a:gridCol>
              </a:tblGrid>
              <a:tr h="5643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709640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A2F5868-67B9-4FAD-B308-1825E70A2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553128"/>
              </p:ext>
            </p:extLst>
          </p:nvPr>
        </p:nvGraphicFramePr>
        <p:xfrm>
          <a:off x="3274005" y="4874394"/>
          <a:ext cx="431361" cy="1125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531395759"/>
                    </a:ext>
                  </a:extLst>
                </a:gridCol>
              </a:tblGrid>
              <a:tr h="5625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6221"/>
                  </a:ext>
                </a:extLst>
              </a:tr>
              <a:tr h="5625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254978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C1079EF-D0A5-498A-98CA-983B1EEDB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684910"/>
              </p:ext>
            </p:extLst>
          </p:nvPr>
        </p:nvGraphicFramePr>
        <p:xfrm>
          <a:off x="5611019" y="4260051"/>
          <a:ext cx="431361" cy="1739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863120123"/>
                    </a:ext>
                  </a:extLst>
                </a:gridCol>
              </a:tblGrid>
              <a:tr h="5798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40243"/>
                  </a:ext>
                </a:extLst>
              </a:tr>
              <a:tr h="5798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06718"/>
                  </a:ext>
                </a:extLst>
              </a:tr>
              <a:tr h="5798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204800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5B259045-F223-471D-878D-11B20D80C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154673"/>
              </p:ext>
            </p:extLst>
          </p:nvPr>
        </p:nvGraphicFramePr>
        <p:xfrm>
          <a:off x="3855612" y="3688348"/>
          <a:ext cx="431361" cy="231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263060432"/>
                    </a:ext>
                  </a:extLst>
                </a:gridCol>
              </a:tblGrid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136216"/>
                  </a:ext>
                </a:extLst>
              </a:tr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04581"/>
                  </a:ext>
                </a:extLst>
              </a:tr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3648"/>
                  </a:ext>
                </a:extLst>
              </a:tr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26436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96CF778E-28DB-4C27-AC89-30230032A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784220"/>
              </p:ext>
            </p:extLst>
          </p:nvPr>
        </p:nvGraphicFramePr>
        <p:xfrm>
          <a:off x="7417436" y="3069947"/>
          <a:ext cx="431361" cy="2920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962617377"/>
                    </a:ext>
                  </a:extLst>
                </a:gridCol>
              </a:tblGrid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401573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32243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944441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14756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55792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21923A4-C1DB-4C3E-9186-A135EA5ABD15}"/>
              </a:ext>
            </a:extLst>
          </p:cNvPr>
          <p:cNvSpPr txBox="1"/>
          <p:nvPr/>
        </p:nvSpPr>
        <p:spPr>
          <a:xfrm>
            <a:off x="4506090" y="6136949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D9310-2BE2-4A90-8263-18F7D0B76B3E}"/>
              </a:ext>
            </a:extLst>
          </p:cNvPr>
          <p:cNvSpPr txBox="1"/>
          <p:nvPr/>
        </p:nvSpPr>
        <p:spPr>
          <a:xfrm>
            <a:off x="3333351" y="6136949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9C98B-6218-4944-A742-22483B2415B5}"/>
              </a:ext>
            </a:extLst>
          </p:cNvPr>
          <p:cNvSpPr txBox="1"/>
          <p:nvPr/>
        </p:nvSpPr>
        <p:spPr>
          <a:xfrm>
            <a:off x="5664374" y="6118476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FE717-8D38-41F4-8885-888BD9B05719}"/>
              </a:ext>
            </a:extLst>
          </p:cNvPr>
          <p:cNvSpPr txBox="1"/>
          <p:nvPr/>
        </p:nvSpPr>
        <p:spPr>
          <a:xfrm>
            <a:off x="3914958" y="6136949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1EADFF-846A-4CCC-8DCF-E186569C0E74}"/>
              </a:ext>
            </a:extLst>
          </p:cNvPr>
          <p:cNvSpPr txBox="1"/>
          <p:nvPr/>
        </p:nvSpPr>
        <p:spPr>
          <a:xfrm>
            <a:off x="7476782" y="6127710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419D2D-FE89-46FB-993F-F1A2EDF8DC7B}"/>
              </a:ext>
            </a:extLst>
          </p:cNvPr>
          <p:cNvSpPr txBox="1"/>
          <p:nvPr/>
        </p:nvSpPr>
        <p:spPr>
          <a:xfrm>
            <a:off x="6218069" y="6118476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5D957A-8111-498D-A4FE-53D92A87BED3}"/>
              </a:ext>
            </a:extLst>
          </p:cNvPr>
          <p:cNvSpPr txBox="1"/>
          <p:nvPr/>
        </p:nvSpPr>
        <p:spPr>
          <a:xfrm>
            <a:off x="8654768" y="6118476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2A10D8-48ED-4648-97B8-8C0AD5A41D13}"/>
              </a:ext>
            </a:extLst>
          </p:cNvPr>
          <p:cNvSpPr txBox="1"/>
          <p:nvPr/>
        </p:nvSpPr>
        <p:spPr>
          <a:xfrm>
            <a:off x="4979949" y="6136949"/>
            <a:ext cx="51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309E34-64B2-46CF-AA5D-C05BAB8A17CD}"/>
              </a:ext>
            </a:extLst>
          </p:cNvPr>
          <p:cNvSpPr txBox="1"/>
          <p:nvPr/>
        </p:nvSpPr>
        <p:spPr>
          <a:xfrm>
            <a:off x="6846630" y="6118476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8E5152-796D-45EF-B6C6-C3A88AA45F93}"/>
              </a:ext>
            </a:extLst>
          </p:cNvPr>
          <p:cNvSpPr txBox="1"/>
          <p:nvPr/>
        </p:nvSpPr>
        <p:spPr>
          <a:xfrm>
            <a:off x="8065775" y="6118476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0A17BA5-5FF4-4182-878D-EF09C852E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909303"/>
              </p:ext>
            </p:extLst>
          </p:nvPr>
        </p:nvGraphicFramePr>
        <p:xfrm>
          <a:off x="8595421" y="2463511"/>
          <a:ext cx="431361" cy="353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468833138"/>
                    </a:ext>
                  </a:extLst>
                </a:gridCol>
              </a:tblGrid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512841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13229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795883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21430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8373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908211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8F95CF3-95CF-4092-BC4F-A2E54542B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777160"/>
              </p:ext>
            </p:extLst>
          </p:nvPr>
        </p:nvGraphicFramePr>
        <p:xfrm>
          <a:off x="6820475" y="1882486"/>
          <a:ext cx="431362" cy="4117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2">
                  <a:extLst>
                    <a:ext uri="{9D8B030D-6E8A-4147-A177-3AD203B41FA5}">
                      <a16:colId xmlns:a16="http://schemas.microsoft.com/office/drawing/2014/main" val="1468650062"/>
                    </a:ext>
                  </a:extLst>
                </a:gridCol>
              </a:tblGrid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51174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831200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713302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891979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397738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4309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128826"/>
                  </a:ext>
                </a:extLst>
              </a:tr>
            </a:tbl>
          </a:graphicData>
        </a:graphic>
      </p:graphicFrame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7C9661EA-B0C7-445E-8A8E-0D5D536C9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983979"/>
              </p:ext>
            </p:extLst>
          </p:nvPr>
        </p:nvGraphicFramePr>
        <p:xfrm>
          <a:off x="6195842" y="1310986"/>
          <a:ext cx="431363" cy="468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3">
                  <a:extLst>
                    <a:ext uri="{9D8B030D-6E8A-4147-A177-3AD203B41FA5}">
                      <a16:colId xmlns:a16="http://schemas.microsoft.com/office/drawing/2014/main" val="2098930661"/>
                    </a:ext>
                  </a:extLst>
                </a:gridCol>
              </a:tblGrid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890880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080356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475531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157585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201341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711652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344986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562736"/>
                  </a:ext>
                </a:extLst>
              </a:tr>
            </a:tbl>
          </a:graphicData>
        </a:graphic>
      </p:graphicFrame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9A69E896-001C-4A9A-B366-49466C660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911833"/>
              </p:ext>
            </p:extLst>
          </p:nvPr>
        </p:nvGraphicFramePr>
        <p:xfrm>
          <a:off x="8010596" y="739486"/>
          <a:ext cx="431364" cy="5260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4">
                  <a:extLst>
                    <a:ext uri="{9D8B030D-6E8A-4147-A177-3AD203B41FA5}">
                      <a16:colId xmlns:a16="http://schemas.microsoft.com/office/drawing/2014/main" val="1210558807"/>
                    </a:ext>
                  </a:extLst>
                </a:gridCol>
              </a:tblGrid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772514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28704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773762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07238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41441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564725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267643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68876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32162"/>
                  </a:ext>
                </a:extLst>
              </a:tr>
            </a:tbl>
          </a:graphicData>
        </a:graphic>
      </p:graphicFrame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D9C86D06-4B6C-42F4-9B0A-D614880DD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181096"/>
              </p:ext>
            </p:extLst>
          </p:nvPr>
        </p:nvGraphicFramePr>
        <p:xfrm>
          <a:off x="5005349" y="129886"/>
          <a:ext cx="431364" cy="586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4">
                  <a:extLst>
                    <a:ext uri="{9D8B030D-6E8A-4147-A177-3AD203B41FA5}">
                      <a16:colId xmlns:a16="http://schemas.microsoft.com/office/drawing/2014/main" val="1399939880"/>
                    </a:ext>
                  </a:extLst>
                </a:gridCol>
              </a:tblGrid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988778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374227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157050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93941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924904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127891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341187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886733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704683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553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39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1E03FB1-AB9B-4CD9-9FE9-2AF2DA5D464A}"/>
              </a:ext>
            </a:extLst>
          </p:cNvPr>
          <p:cNvGraphicFramePr>
            <a:graphicFrameLocks noGrp="1"/>
          </p:cNvGraphicFramePr>
          <p:nvPr/>
        </p:nvGraphicFramePr>
        <p:xfrm>
          <a:off x="4440745" y="5437814"/>
          <a:ext cx="431361" cy="5643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2736016002"/>
                    </a:ext>
                  </a:extLst>
                </a:gridCol>
              </a:tblGrid>
              <a:tr h="5643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709640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A2F5868-67B9-4FAD-B308-1825E70A2527}"/>
              </a:ext>
            </a:extLst>
          </p:cNvPr>
          <p:cNvGraphicFramePr>
            <a:graphicFrameLocks noGrp="1"/>
          </p:cNvGraphicFramePr>
          <p:nvPr/>
        </p:nvGraphicFramePr>
        <p:xfrm>
          <a:off x="3274005" y="4874394"/>
          <a:ext cx="431361" cy="1125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531395759"/>
                    </a:ext>
                  </a:extLst>
                </a:gridCol>
              </a:tblGrid>
              <a:tr h="5625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6221"/>
                  </a:ext>
                </a:extLst>
              </a:tr>
              <a:tr h="5625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254978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C1079EF-D0A5-498A-98CA-983B1EEDBF2F}"/>
              </a:ext>
            </a:extLst>
          </p:cNvPr>
          <p:cNvGraphicFramePr>
            <a:graphicFrameLocks noGrp="1"/>
          </p:cNvGraphicFramePr>
          <p:nvPr/>
        </p:nvGraphicFramePr>
        <p:xfrm>
          <a:off x="5611019" y="4260051"/>
          <a:ext cx="431361" cy="1739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863120123"/>
                    </a:ext>
                  </a:extLst>
                </a:gridCol>
              </a:tblGrid>
              <a:tr h="5798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40243"/>
                  </a:ext>
                </a:extLst>
              </a:tr>
              <a:tr h="5798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06718"/>
                  </a:ext>
                </a:extLst>
              </a:tr>
              <a:tr h="5798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204800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5B259045-F223-471D-878D-11B20D80C2A2}"/>
              </a:ext>
            </a:extLst>
          </p:cNvPr>
          <p:cNvGraphicFramePr>
            <a:graphicFrameLocks noGrp="1"/>
          </p:cNvGraphicFramePr>
          <p:nvPr/>
        </p:nvGraphicFramePr>
        <p:xfrm>
          <a:off x="3855612" y="3688348"/>
          <a:ext cx="431361" cy="231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263060432"/>
                    </a:ext>
                  </a:extLst>
                </a:gridCol>
              </a:tblGrid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136216"/>
                  </a:ext>
                </a:extLst>
              </a:tr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04581"/>
                  </a:ext>
                </a:extLst>
              </a:tr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3648"/>
                  </a:ext>
                </a:extLst>
              </a:tr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26436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96CF778E-28DB-4C27-AC89-30230032A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20409"/>
              </p:ext>
            </p:extLst>
          </p:nvPr>
        </p:nvGraphicFramePr>
        <p:xfrm>
          <a:off x="7417436" y="3069947"/>
          <a:ext cx="431361" cy="2920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962617377"/>
                    </a:ext>
                  </a:extLst>
                </a:gridCol>
              </a:tblGrid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401573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32243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944441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14756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55792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21923A4-C1DB-4C3E-9186-A135EA5ABD15}"/>
              </a:ext>
            </a:extLst>
          </p:cNvPr>
          <p:cNvSpPr txBox="1"/>
          <p:nvPr/>
        </p:nvSpPr>
        <p:spPr>
          <a:xfrm>
            <a:off x="4506090" y="6136949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D9310-2BE2-4A90-8263-18F7D0B76B3E}"/>
              </a:ext>
            </a:extLst>
          </p:cNvPr>
          <p:cNvSpPr txBox="1"/>
          <p:nvPr/>
        </p:nvSpPr>
        <p:spPr>
          <a:xfrm>
            <a:off x="3333351" y="6136949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9C98B-6218-4944-A742-22483B2415B5}"/>
              </a:ext>
            </a:extLst>
          </p:cNvPr>
          <p:cNvSpPr txBox="1"/>
          <p:nvPr/>
        </p:nvSpPr>
        <p:spPr>
          <a:xfrm>
            <a:off x="5664374" y="6118476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FE717-8D38-41F4-8885-888BD9B05719}"/>
              </a:ext>
            </a:extLst>
          </p:cNvPr>
          <p:cNvSpPr txBox="1"/>
          <p:nvPr/>
        </p:nvSpPr>
        <p:spPr>
          <a:xfrm>
            <a:off x="3914958" y="6136949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1EADFF-846A-4CCC-8DCF-E186569C0E74}"/>
              </a:ext>
            </a:extLst>
          </p:cNvPr>
          <p:cNvSpPr txBox="1"/>
          <p:nvPr/>
        </p:nvSpPr>
        <p:spPr>
          <a:xfrm>
            <a:off x="7476782" y="6127710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419D2D-FE89-46FB-993F-F1A2EDF8DC7B}"/>
              </a:ext>
            </a:extLst>
          </p:cNvPr>
          <p:cNvSpPr txBox="1"/>
          <p:nvPr/>
        </p:nvSpPr>
        <p:spPr>
          <a:xfrm>
            <a:off x="6218069" y="6118476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5D957A-8111-498D-A4FE-53D92A87BED3}"/>
              </a:ext>
            </a:extLst>
          </p:cNvPr>
          <p:cNvSpPr txBox="1"/>
          <p:nvPr/>
        </p:nvSpPr>
        <p:spPr>
          <a:xfrm>
            <a:off x="8654768" y="6118476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2A10D8-48ED-4648-97B8-8C0AD5A41D13}"/>
              </a:ext>
            </a:extLst>
          </p:cNvPr>
          <p:cNvSpPr txBox="1"/>
          <p:nvPr/>
        </p:nvSpPr>
        <p:spPr>
          <a:xfrm>
            <a:off x="4979949" y="6136949"/>
            <a:ext cx="51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309E34-64B2-46CF-AA5D-C05BAB8A17CD}"/>
              </a:ext>
            </a:extLst>
          </p:cNvPr>
          <p:cNvSpPr txBox="1"/>
          <p:nvPr/>
        </p:nvSpPr>
        <p:spPr>
          <a:xfrm>
            <a:off x="6846630" y="6118476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8E5152-796D-45EF-B6C6-C3A88AA45F93}"/>
              </a:ext>
            </a:extLst>
          </p:cNvPr>
          <p:cNvSpPr txBox="1"/>
          <p:nvPr/>
        </p:nvSpPr>
        <p:spPr>
          <a:xfrm>
            <a:off x="8065775" y="6118476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0A17BA5-5FF4-4182-878D-EF09C852E670}"/>
              </a:ext>
            </a:extLst>
          </p:cNvPr>
          <p:cNvGraphicFramePr>
            <a:graphicFrameLocks noGrp="1"/>
          </p:cNvGraphicFramePr>
          <p:nvPr/>
        </p:nvGraphicFramePr>
        <p:xfrm>
          <a:off x="8595421" y="2463511"/>
          <a:ext cx="431361" cy="353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468833138"/>
                    </a:ext>
                  </a:extLst>
                </a:gridCol>
              </a:tblGrid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512841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13229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795883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21430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8373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908211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8F95CF3-95CF-4092-BC4F-A2E54542BD53}"/>
              </a:ext>
            </a:extLst>
          </p:cNvPr>
          <p:cNvGraphicFramePr>
            <a:graphicFrameLocks noGrp="1"/>
          </p:cNvGraphicFramePr>
          <p:nvPr/>
        </p:nvGraphicFramePr>
        <p:xfrm>
          <a:off x="6820475" y="1882486"/>
          <a:ext cx="431362" cy="4117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2">
                  <a:extLst>
                    <a:ext uri="{9D8B030D-6E8A-4147-A177-3AD203B41FA5}">
                      <a16:colId xmlns:a16="http://schemas.microsoft.com/office/drawing/2014/main" val="1468650062"/>
                    </a:ext>
                  </a:extLst>
                </a:gridCol>
              </a:tblGrid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51174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831200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713302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891979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397738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4309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128826"/>
                  </a:ext>
                </a:extLst>
              </a:tr>
            </a:tbl>
          </a:graphicData>
        </a:graphic>
      </p:graphicFrame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7C9661EA-B0C7-445E-8A8E-0D5D536C9CA3}"/>
              </a:ext>
            </a:extLst>
          </p:cNvPr>
          <p:cNvGraphicFramePr>
            <a:graphicFrameLocks noGrp="1"/>
          </p:cNvGraphicFramePr>
          <p:nvPr/>
        </p:nvGraphicFramePr>
        <p:xfrm>
          <a:off x="6195842" y="1310986"/>
          <a:ext cx="431363" cy="468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3">
                  <a:extLst>
                    <a:ext uri="{9D8B030D-6E8A-4147-A177-3AD203B41FA5}">
                      <a16:colId xmlns:a16="http://schemas.microsoft.com/office/drawing/2014/main" val="2098930661"/>
                    </a:ext>
                  </a:extLst>
                </a:gridCol>
              </a:tblGrid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890880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080356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475531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157585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201341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711652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344986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562736"/>
                  </a:ext>
                </a:extLst>
              </a:tr>
            </a:tbl>
          </a:graphicData>
        </a:graphic>
      </p:graphicFrame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9A69E896-001C-4A9A-B366-49466C6604B0}"/>
              </a:ext>
            </a:extLst>
          </p:cNvPr>
          <p:cNvGraphicFramePr>
            <a:graphicFrameLocks noGrp="1"/>
          </p:cNvGraphicFramePr>
          <p:nvPr/>
        </p:nvGraphicFramePr>
        <p:xfrm>
          <a:off x="8010596" y="739486"/>
          <a:ext cx="431364" cy="5260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4">
                  <a:extLst>
                    <a:ext uri="{9D8B030D-6E8A-4147-A177-3AD203B41FA5}">
                      <a16:colId xmlns:a16="http://schemas.microsoft.com/office/drawing/2014/main" val="1210558807"/>
                    </a:ext>
                  </a:extLst>
                </a:gridCol>
              </a:tblGrid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772514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28704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773762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07238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41441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564725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267643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68876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32162"/>
                  </a:ext>
                </a:extLst>
              </a:tr>
            </a:tbl>
          </a:graphicData>
        </a:graphic>
      </p:graphicFrame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D9C86D06-4B6C-42F4-9B0A-D614880DD451}"/>
              </a:ext>
            </a:extLst>
          </p:cNvPr>
          <p:cNvGraphicFramePr>
            <a:graphicFrameLocks noGrp="1"/>
          </p:cNvGraphicFramePr>
          <p:nvPr/>
        </p:nvGraphicFramePr>
        <p:xfrm>
          <a:off x="5005349" y="129886"/>
          <a:ext cx="431364" cy="586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4">
                  <a:extLst>
                    <a:ext uri="{9D8B030D-6E8A-4147-A177-3AD203B41FA5}">
                      <a16:colId xmlns:a16="http://schemas.microsoft.com/office/drawing/2014/main" val="1399939880"/>
                    </a:ext>
                  </a:extLst>
                </a:gridCol>
              </a:tblGrid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988778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374227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157050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93941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924904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127891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341187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886733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704683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55301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6387966-373F-4C7F-9506-D8DB97E1277F}"/>
              </a:ext>
            </a:extLst>
          </p:cNvPr>
          <p:cNvSpPr txBox="1"/>
          <p:nvPr/>
        </p:nvSpPr>
        <p:spPr>
          <a:xfrm>
            <a:off x="8661870" y="642203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97CF5A-FB9E-4CAE-853A-A94864C22CB0}"/>
              </a:ext>
            </a:extLst>
          </p:cNvPr>
          <p:cNvSpPr txBox="1"/>
          <p:nvPr/>
        </p:nvSpPr>
        <p:spPr>
          <a:xfrm>
            <a:off x="3368014" y="642203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BB257D-2ED7-479F-B690-6A43996ED923}"/>
              </a:ext>
            </a:extLst>
          </p:cNvPr>
          <p:cNvSpPr txBox="1"/>
          <p:nvPr/>
        </p:nvSpPr>
        <p:spPr>
          <a:xfrm>
            <a:off x="8105274" y="642203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43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1E03FB1-AB9B-4CD9-9FE9-2AF2DA5D464A}"/>
              </a:ext>
            </a:extLst>
          </p:cNvPr>
          <p:cNvGraphicFramePr>
            <a:graphicFrameLocks noGrp="1"/>
          </p:cNvGraphicFramePr>
          <p:nvPr/>
        </p:nvGraphicFramePr>
        <p:xfrm>
          <a:off x="4440745" y="5437814"/>
          <a:ext cx="431361" cy="5643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2736016002"/>
                    </a:ext>
                  </a:extLst>
                </a:gridCol>
              </a:tblGrid>
              <a:tr h="5643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709640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A2F5868-67B9-4FAD-B308-1825E70A2527}"/>
              </a:ext>
            </a:extLst>
          </p:cNvPr>
          <p:cNvGraphicFramePr>
            <a:graphicFrameLocks noGrp="1"/>
          </p:cNvGraphicFramePr>
          <p:nvPr/>
        </p:nvGraphicFramePr>
        <p:xfrm>
          <a:off x="3274005" y="4874394"/>
          <a:ext cx="431361" cy="1125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531395759"/>
                    </a:ext>
                  </a:extLst>
                </a:gridCol>
              </a:tblGrid>
              <a:tr h="5625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6221"/>
                  </a:ext>
                </a:extLst>
              </a:tr>
              <a:tr h="5625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254978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C1079EF-D0A5-498A-98CA-983B1EEDBF2F}"/>
              </a:ext>
            </a:extLst>
          </p:cNvPr>
          <p:cNvGraphicFramePr>
            <a:graphicFrameLocks noGrp="1"/>
          </p:cNvGraphicFramePr>
          <p:nvPr/>
        </p:nvGraphicFramePr>
        <p:xfrm>
          <a:off x="5611019" y="4260051"/>
          <a:ext cx="431361" cy="1739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863120123"/>
                    </a:ext>
                  </a:extLst>
                </a:gridCol>
              </a:tblGrid>
              <a:tr h="5798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40243"/>
                  </a:ext>
                </a:extLst>
              </a:tr>
              <a:tr h="5798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06718"/>
                  </a:ext>
                </a:extLst>
              </a:tr>
              <a:tr h="5798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204800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5B259045-F223-471D-878D-11B20D80C2A2}"/>
              </a:ext>
            </a:extLst>
          </p:cNvPr>
          <p:cNvGraphicFramePr>
            <a:graphicFrameLocks noGrp="1"/>
          </p:cNvGraphicFramePr>
          <p:nvPr/>
        </p:nvGraphicFramePr>
        <p:xfrm>
          <a:off x="3855612" y="3688348"/>
          <a:ext cx="431361" cy="231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263060432"/>
                    </a:ext>
                  </a:extLst>
                </a:gridCol>
              </a:tblGrid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136216"/>
                  </a:ext>
                </a:extLst>
              </a:tr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04581"/>
                  </a:ext>
                </a:extLst>
              </a:tr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3648"/>
                  </a:ext>
                </a:extLst>
              </a:tr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26436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96CF778E-28DB-4C27-AC89-30230032A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394487"/>
              </p:ext>
            </p:extLst>
          </p:nvPr>
        </p:nvGraphicFramePr>
        <p:xfrm>
          <a:off x="7417436" y="3069947"/>
          <a:ext cx="431361" cy="2920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962617377"/>
                    </a:ext>
                  </a:extLst>
                </a:gridCol>
              </a:tblGrid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401573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32243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944441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14756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55792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21923A4-C1DB-4C3E-9186-A135EA5ABD15}"/>
              </a:ext>
            </a:extLst>
          </p:cNvPr>
          <p:cNvSpPr txBox="1"/>
          <p:nvPr/>
        </p:nvSpPr>
        <p:spPr>
          <a:xfrm>
            <a:off x="4506090" y="6136949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D9310-2BE2-4A90-8263-18F7D0B76B3E}"/>
              </a:ext>
            </a:extLst>
          </p:cNvPr>
          <p:cNvSpPr txBox="1"/>
          <p:nvPr/>
        </p:nvSpPr>
        <p:spPr>
          <a:xfrm>
            <a:off x="3333351" y="6136949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9C98B-6218-4944-A742-22483B2415B5}"/>
              </a:ext>
            </a:extLst>
          </p:cNvPr>
          <p:cNvSpPr txBox="1"/>
          <p:nvPr/>
        </p:nvSpPr>
        <p:spPr>
          <a:xfrm>
            <a:off x="5664374" y="6118476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FE717-8D38-41F4-8885-888BD9B05719}"/>
              </a:ext>
            </a:extLst>
          </p:cNvPr>
          <p:cNvSpPr txBox="1"/>
          <p:nvPr/>
        </p:nvSpPr>
        <p:spPr>
          <a:xfrm>
            <a:off x="3914958" y="6136949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1EADFF-846A-4CCC-8DCF-E186569C0E74}"/>
              </a:ext>
            </a:extLst>
          </p:cNvPr>
          <p:cNvSpPr txBox="1"/>
          <p:nvPr/>
        </p:nvSpPr>
        <p:spPr>
          <a:xfrm>
            <a:off x="7476782" y="6127710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419D2D-FE89-46FB-993F-F1A2EDF8DC7B}"/>
              </a:ext>
            </a:extLst>
          </p:cNvPr>
          <p:cNvSpPr txBox="1"/>
          <p:nvPr/>
        </p:nvSpPr>
        <p:spPr>
          <a:xfrm>
            <a:off x="6218069" y="6118476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5D957A-8111-498D-A4FE-53D92A87BED3}"/>
              </a:ext>
            </a:extLst>
          </p:cNvPr>
          <p:cNvSpPr txBox="1"/>
          <p:nvPr/>
        </p:nvSpPr>
        <p:spPr>
          <a:xfrm>
            <a:off x="8654768" y="6118476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2A10D8-48ED-4648-97B8-8C0AD5A41D13}"/>
              </a:ext>
            </a:extLst>
          </p:cNvPr>
          <p:cNvSpPr txBox="1"/>
          <p:nvPr/>
        </p:nvSpPr>
        <p:spPr>
          <a:xfrm>
            <a:off x="4979949" y="6136949"/>
            <a:ext cx="51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309E34-64B2-46CF-AA5D-C05BAB8A17CD}"/>
              </a:ext>
            </a:extLst>
          </p:cNvPr>
          <p:cNvSpPr txBox="1"/>
          <p:nvPr/>
        </p:nvSpPr>
        <p:spPr>
          <a:xfrm>
            <a:off x="6846630" y="6118476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8E5152-796D-45EF-B6C6-C3A88AA45F93}"/>
              </a:ext>
            </a:extLst>
          </p:cNvPr>
          <p:cNvSpPr txBox="1"/>
          <p:nvPr/>
        </p:nvSpPr>
        <p:spPr>
          <a:xfrm>
            <a:off x="8065775" y="6118476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0A17BA5-5FF4-4182-878D-EF09C852E670}"/>
              </a:ext>
            </a:extLst>
          </p:cNvPr>
          <p:cNvGraphicFramePr>
            <a:graphicFrameLocks noGrp="1"/>
          </p:cNvGraphicFramePr>
          <p:nvPr/>
        </p:nvGraphicFramePr>
        <p:xfrm>
          <a:off x="8595421" y="2463511"/>
          <a:ext cx="431361" cy="353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468833138"/>
                    </a:ext>
                  </a:extLst>
                </a:gridCol>
              </a:tblGrid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512841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13229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795883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21430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8373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908211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8F95CF3-95CF-4092-BC4F-A2E54542BD53}"/>
              </a:ext>
            </a:extLst>
          </p:cNvPr>
          <p:cNvGraphicFramePr>
            <a:graphicFrameLocks noGrp="1"/>
          </p:cNvGraphicFramePr>
          <p:nvPr/>
        </p:nvGraphicFramePr>
        <p:xfrm>
          <a:off x="6820475" y="1882486"/>
          <a:ext cx="431362" cy="4117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2">
                  <a:extLst>
                    <a:ext uri="{9D8B030D-6E8A-4147-A177-3AD203B41FA5}">
                      <a16:colId xmlns:a16="http://schemas.microsoft.com/office/drawing/2014/main" val="1468650062"/>
                    </a:ext>
                  </a:extLst>
                </a:gridCol>
              </a:tblGrid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51174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831200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713302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891979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397738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4309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128826"/>
                  </a:ext>
                </a:extLst>
              </a:tr>
            </a:tbl>
          </a:graphicData>
        </a:graphic>
      </p:graphicFrame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7C9661EA-B0C7-445E-8A8E-0D5D536C9CA3}"/>
              </a:ext>
            </a:extLst>
          </p:cNvPr>
          <p:cNvGraphicFramePr>
            <a:graphicFrameLocks noGrp="1"/>
          </p:cNvGraphicFramePr>
          <p:nvPr/>
        </p:nvGraphicFramePr>
        <p:xfrm>
          <a:off x="6195842" y="1310986"/>
          <a:ext cx="431363" cy="468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3">
                  <a:extLst>
                    <a:ext uri="{9D8B030D-6E8A-4147-A177-3AD203B41FA5}">
                      <a16:colId xmlns:a16="http://schemas.microsoft.com/office/drawing/2014/main" val="2098930661"/>
                    </a:ext>
                  </a:extLst>
                </a:gridCol>
              </a:tblGrid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890880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080356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475531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157585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201341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711652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344986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562736"/>
                  </a:ext>
                </a:extLst>
              </a:tr>
            </a:tbl>
          </a:graphicData>
        </a:graphic>
      </p:graphicFrame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9A69E896-001C-4A9A-B366-49466C6604B0}"/>
              </a:ext>
            </a:extLst>
          </p:cNvPr>
          <p:cNvGraphicFramePr>
            <a:graphicFrameLocks noGrp="1"/>
          </p:cNvGraphicFramePr>
          <p:nvPr/>
        </p:nvGraphicFramePr>
        <p:xfrm>
          <a:off x="8010596" y="739486"/>
          <a:ext cx="431364" cy="5260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4">
                  <a:extLst>
                    <a:ext uri="{9D8B030D-6E8A-4147-A177-3AD203B41FA5}">
                      <a16:colId xmlns:a16="http://schemas.microsoft.com/office/drawing/2014/main" val="1210558807"/>
                    </a:ext>
                  </a:extLst>
                </a:gridCol>
              </a:tblGrid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772514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28704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773762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07238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41441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564725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267643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68876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32162"/>
                  </a:ext>
                </a:extLst>
              </a:tr>
            </a:tbl>
          </a:graphicData>
        </a:graphic>
      </p:graphicFrame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D9C86D06-4B6C-42F4-9B0A-D614880DD451}"/>
              </a:ext>
            </a:extLst>
          </p:cNvPr>
          <p:cNvGraphicFramePr>
            <a:graphicFrameLocks noGrp="1"/>
          </p:cNvGraphicFramePr>
          <p:nvPr/>
        </p:nvGraphicFramePr>
        <p:xfrm>
          <a:off x="5005349" y="129886"/>
          <a:ext cx="431364" cy="586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4">
                  <a:extLst>
                    <a:ext uri="{9D8B030D-6E8A-4147-A177-3AD203B41FA5}">
                      <a16:colId xmlns:a16="http://schemas.microsoft.com/office/drawing/2014/main" val="1399939880"/>
                    </a:ext>
                  </a:extLst>
                </a:gridCol>
              </a:tblGrid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988778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374227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157050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93941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924904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127891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341187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886733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704683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55301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6387966-373F-4C7F-9506-D8DB97E1277F}"/>
              </a:ext>
            </a:extLst>
          </p:cNvPr>
          <p:cNvSpPr txBox="1"/>
          <p:nvPr/>
        </p:nvSpPr>
        <p:spPr>
          <a:xfrm>
            <a:off x="8661870" y="642203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97CF5A-FB9E-4CAE-853A-A94864C22CB0}"/>
              </a:ext>
            </a:extLst>
          </p:cNvPr>
          <p:cNvSpPr txBox="1"/>
          <p:nvPr/>
        </p:nvSpPr>
        <p:spPr>
          <a:xfrm>
            <a:off x="3368014" y="642203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BB257D-2ED7-479F-B690-6A43996ED923}"/>
              </a:ext>
            </a:extLst>
          </p:cNvPr>
          <p:cNvSpPr txBox="1"/>
          <p:nvPr/>
        </p:nvSpPr>
        <p:spPr>
          <a:xfrm>
            <a:off x="8105274" y="642203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83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1E03FB1-AB9B-4CD9-9FE9-2AF2DA5D464A}"/>
              </a:ext>
            </a:extLst>
          </p:cNvPr>
          <p:cNvGraphicFramePr>
            <a:graphicFrameLocks noGrp="1"/>
          </p:cNvGraphicFramePr>
          <p:nvPr/>
        </p:nvGraphicFramePr>
        <p:xfrm>
          <a:off x="4440745" y="5437814"/>
          <a:ext cx="431361" cy="5643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2736016002"/>
                    </a:ext>
                  </a:extLst>
                </a:gridCol>
              </a:tblGrid>
              <a:tr h="5643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709640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A2F5868-67B9-4FAD-B308-1825E70A2527}"/>
              </a:ext>
            </a:extLst>
          </p:cNvPr>
          <p:cNvGraphicFramePr>
            <a:graphicFrameLocks noGrp="1"/>
          </p:cNvGraphicFramePr>
          <p:nvPr/>
        </p:nvGraphicFramePr>
        <p:xfrm>
          <a:off x="3274005" y="4874394"/>
          <a:ext cx="431361" cy="1125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531395759"/>
                    </a:ext>
                  </a:extLst>
                </a:gridCol>
              </a:tblGrid>
              <a:tr h="5625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6221"/>
                  </a:ext>
                </a:extLst>
              </a:tr>
              <a:tr h="5625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254978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C1079EF-D0A5-498A-98CA-983B1EEDBF2F}"/>
              </a:ext>
            </a:extLst>
          </p:cNvPr>
          <p:cNvGraphicFramePr>
            <a:graphicFrameLocks noGrp="1"/>
          </p:cNvGraphicFramePr>
          <p:nvPr/>
        </p:nvGraphicFramePr>
        <p:xfrm>
          <a:off x="5611019" y="4260051"/>
          <a:ext cx="431361" cy="1739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863120123"/>
                    </a:ext>
                  </a:extLst>
                </a:gridCol>
              </a:tblGrid>
              <a:tr h="5798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40243"/>
                  </a:ext>
                </a:extLst>
              </a:tr>
              <a:tr h="5798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06718"/>
                  </a:ext>
                </a:extLst>
              </a:tr>
              <a:tr h="5798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204800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5B259045-F223-471D-878D-11B20D80C2A2}"/>
              </a:ext>
            </a:extLst>
          </p:cNvPr>
          <p:cNvGraphicFramePr>
            <a:graphicFrameLocks noGrp="1"/>
          </p:cNvGraphicFramePr>
          <p:nvPr/>
        </p:nvGraphicFramePr>
        <p:xfrm>
          <a:off x="3855612" y="3688348"/>
          <a:ext cx="431361" cy="231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263060432"/>
                    </a:ext>
                  </a:extLst>
                </a:gridCol>
              </a:tblGrid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136216"/>
                  </a:ext>
                </a:extLst>
              </a:tr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04581"/>
                  </a:ext>
                </a:extLst>
              </a:tr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3648"/>
                  </a:ext>
                </a:extLst>
              </a:tr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26436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96CF778E-28DB-4C27-AC89-30230032A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65528"/>
              </p:ext>
            </p:extLst>
          </p:nvPr>
        </p:nvGraphicFramePr>
        <p:xfrm>
          <a:off x="7417436" y="3069947"/>
          <a:ext cx="431361" cy="2920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962617377"/>
                    </a:ext>
                  </a:extLst>
                </a:gridCol>
              </a:tblGrid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401573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32243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944441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14756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55792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21923A4-C1DB-4C3E-9186-A135EA5ABD15}"/>
              </a:ext>
            </a:extLst>
          </p:cNvPr>
          <p:cNvSpPr txBox="1"/>
          <p:nvPr/>
        </p:nvSpPr>
        <p:spPr>
          <a:xfrm>
            <a:off x="4506090" y="6136949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D9310-2BE2-4A90-8263-18F7D0B76B3E}"/>
              </a:ext>
            </a:extLst>
          </p:cNvPr>
          <p:cNvSpPr txBox="1"/>
          <p:nvPr/>
        </p:nvSpPr>
        <p:spPr>
          <a:xfrm>
            <a:off x="3333351" y="6136949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9C98B-6218-4944-A742-22483B2415B5}"/>
              </a:ext>
            </a:extLst>
          </p:cNvPr>
          <p:cNvSpPr txBox="1"/>
          <p:nvPr/>
        </p:nvSpPr>
        <p:spPr>
          <a:xfrm>
            <a:off x="5664374" y="6118476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FE717-8D38-41F4-8885-888BD9B05719}"/>
              </a:ext>
            </a:extLst>
          </p:cNvPr>
          <p:cNvSpPr txBox="1"/>
          <p:nvPr/>
        </p:nvSpPr>
        <p:spPr>
          <a:xfrm>
            <a:off x="3914958" y="6136949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1EADFF-846A-4CCC-8DCF-E186569C0E74}"/>
              </a:ext>
            </a:extLst>
          </p:cNvPr>
          <p:cNvSpPr txBox="1"/>
          <p:nvPr/>
        </p:nvSpPr>
        <p:spPr>
          <a:xfrm>
            <a:off x="7476782" y="6127710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419D2D-FE89-46FB-993F-F1A2EDF8DC7B}"/>
              </a:ext>
            </a:extLst>
          </p:cNvPr>
          <p:cNvSpPr txBox="1"/>
          <p:nvPr/>
        </p:nvSpPr>
        <p:spPr>
          <a:xfrm>
            <a:off x="6218069" y="6118476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5D957A-8111-498D-A4FE-53D92A87BED3}"/>
              </a:ext>
            </a:extLst>
          </p:cNvPr>
          <p:cNvSpPr txBox="1"/>
          <p:nvPr/>
        </p:nvSpPr>
        <p:spPr>
          <a:xfrm>
            <a:off x="8654768" y="6118476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2A10D8-48ED-4648-97B8-8C0AD5A41D13}"/>
              </a:ext>
            </a:extLst>
          </p:cNvPr>
          <p:cNvSpPr txBox="1"/>
          <p:nvPr/>
        </p:nvSpPr>
        <p:spPr>
          <a:xfrm>
            <a:off x="4979949" y="6136949"/>
            <a:ext cx="51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309E34-64B2-46CF-AA5D-C05BAB8A17CD}"/>
              </a:ext>
            </a:extLst>
          </p:cNvPr>
          <p:cNvSpPr txBox="1"/>
          <p:nvPr/>
        </p:nvSpPr>
        <p:spPr>
          <a:xfrm>
            <a:off x="6846630" y="6118476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8E5152-796D-45EF-B6C6-C3A88AA45F93}"/>
              </a:ext>
            </a:extLst>
          </p:cNvPr>
          <p:cNvSpPr txBox="1"/>
          <p:nvPr/>
        </p:nvSpPr>
        <p:spPr>
          <a:xfrm>
            <a:off x="8065775" y="6118476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0A17BA5-5FF4-4182-878D-EF09C852E670}"/>
              </a:ext>
            </a:extLst>
          </p:cNvPr>
          <p:cNvGraphicFramePr>
            <a:graphicFrameLocks noGrp="1"/>
          </p:cNvGraphicFramePr>
          <p:nvPr/>
        </p:nvGraphicFramePr>
        <p:xfrm>
          <a:off x="8595421" y="2463511"/>
          <a:ext cx="431361" cy="353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468833138"/>
                    </a:ext>
                  </a:extLst>
                </a:gridCol>
              </a:tblGrid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512841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13229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795883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21430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8373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908211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8F95CF3-95CF-4092-BC4F-A2E54542BD53}"/>
              </a:ext>
            </a:extLst>
          </p:cNvPr>
          <p:cNvGraphicFramePr>
            <a:graphicFrameLocks noGrp="1"/>
          </p:cNvGraphicFramePr>
          <p:nvPr/>
        </p:nvGraphicFramePr>
        <p:xfrm>
          <a:off x="6820475" y="1882486"/>
          <a:ext cx="431362" cy="4117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2">
                  <a:extLst>
                    <a:ext uri="{9D8B030D-6E8A-4147-A177-3AD203B41FA5}">
                      <a16:colId xmlns:a16="http://schemas.microsoft.com/office/drawing/2014/main" val="1468650062"/>
                    </a:ext>
                  </a:extLst>
                </a:gridCol>
              </a:tblGrid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51174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831200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713302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891979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397738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4309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128826"/>
                  </a:ext>
                </a:extLst>
              </a:tr>
            </a:tbl>
          </a:graphicData>
        </a:graphic>
      </p:graphicFrame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7C9661EA-B0C7-445E-8A8E-0D5D536C9CA3}"/>
              </a:ext>
            </a:extLst>
          </p:cNvPr>
          <p:cNvGraphicFramePr>
            <a:graphicFrameLocks noGrp="1"/>
          </p:cNvGraphicFramePr>
          <p:nvPr/>
        </p:nvGraphicFramePr>
        <p:xfrm>
          <a:off x="6195842" y="1310986"/>
          <a:ext cx="431363" cy="468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3">
                  <a:extLst>
                    <a:ext uri="{9D8B030D-6E8A-4147-A177-3AD203B41FA5}">
                      <a16:colId xmlns:a16="http://schemas.microsoft.com/office/drawing/2014/main" val="2098930661"/>
                    </a:ext>
                  </a:extLst>
                </a:gridCol>
              </a:tblGrid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890880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080356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475531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157585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201341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711652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344986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562736"/>
                  </a:ext>
                </a:extLst>
              </a:tr>
            </a:tbl>
          </a:graphicData>
        </a:graphic>
      </p:graphicFrame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9A69E896-001C-4A9A-B366-49466C6604B0}"/>
              </a:ext>
            </a:extLst>
          </p:cNvPr>
          <p:cNvGraphicFramePr>
            <a:graphicFrameLocks noGrp="1"/>
          </p:cNvGraphicFramePr>
          <p:nvPr/>
        </p:nvGraphicFramePr>
        <p:xfrm>
          <a:off x="8010596" y="739486"/>
          <a:ext cx="431364" cy="5260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4">
                  <a:extLst>
                    <a:ext uri="{9D8B030D-6E8A-4147-A177-3AD203B41FA5}">
                      <a16:colId xmlns:a16="http://schemas.microsoft.com/office/drawing/2014/main" val="1210558807"/>
                    </a:ext>
                  </a:extLst>
                </a:gridCol>
              </a:tblGrid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772514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28704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773762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07238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41441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564725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267643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68876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32162"/>
                  </a:ext>
                </a:extLst>
              </a:tr>
            </a:tbl>
          </a:graphicData>
        </a:graphic>
      </p:graphicFrame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D9C86D06-4B6C-42F4-9B0A-D614880DD451}"/>
              </a:ext>
            </a:extLst>
          </p:cNvPr>
          <p:cNvGraphicFramePr>
            <a:graphicFrameLocks noGrp="1"/>
          </p:cNvGraphicFramePr>
          <p:nvPr/>
        </p:nvGraphicFramePr>
        <p:xfrm>
          <a:off x="5005349" y="129886"/>
          <a:ext cx="431364" cy="586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4">
                  <a:extLst>
                    <a:ext uri="{9D8B030D-6E8A-4147-A177-3AD203B41FA5}">
                      <a16:colId xmlns:a16="http://schemas.microsoft.com/office/drawing/2014/main" val="1399939880"/>
                    </a:ext>
                  </a:extLst>
                </a:gridCol>
              </a:tblGrid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988778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374227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157050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93941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924904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127891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341187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886733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704683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55301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6387966-373F-4C7F-9506-D8DB97E1277F}"/>
              </a:ext>
            </a:extLst>
          </p:cNvPr>
          <p:cNvSpPr txBox="1"/>
          <p:nvPr/>
        </p:nvSpPr>
        <p:spPr>
          <a:xfrm>
            <a:off x="8661870" y="642203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97CF5A-FB9E-4CAE-853A-A94864C22CB0}"/>
              </a:ext>
            </a:extLst>
          </p:cNvPr>
          <p:cNvSpPr txBox="1"/>
          <p:nvPr/>
        </p:nvSpPr>
        <p:spPr>
          <a:xfrm>
            <a:off x="3950906" y="642203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BB257D-2ED7-479F-B690-6A43996ED923}"/>
              </a:ext>
            </a:extLst>
          </p:cNvPr>
          <p:cNvSpPr txBox="1"/>
          <p:nvPr/>
        </p:nvSpPr>
        <p:spPr>
          <a:xfrm>
            <a:off x="7513213" y="6415504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38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1E03FB1-AB9B-4CD9-9FE9-2AF2DA5D464A}"/>
              </a:ext>
            </a:extLst>
          </p:cNvPr>
          <p:cNvGraphicFramePr>
            <a:graphicFrameLocks noGrp="1"/>
          </p:cNvGraphicFramePr>
          <p:nvPr/>
        </p:nvGraphicFramePr>
        <p:xfrm>
          <a:off x="4440745" y="5437814"/>
          <a:ext cx="431361" cy="5643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2736016002"/>
                    </a:ext>
                  </a:extLst>
                </a:gridCol>
              </a:tblGrid>
              <a:tr h="5643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709640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A2F5868-67B9-4FAD-B308-1825E70A2527}"/>
              </a:ext>
            </a:extLst>
          </p:cNvPr>
          <p:cNvGraphicFramePr>
            <a:graphicFrameLocks noGrp="1"/>
          </p:cNvGraphicFramePr>
          <p:nvPr/>
        </p:nvGraphicFramePr>
        <p:xfrm>
          <a:off x="3274005" y="4874394"/>
          <a:ext cx="431361" cy="1125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531395759"/>
                    </a:ext>
                  </a:extLst>
                </a:gridCol>
              </a:tblGrid>
              <a:tr h="5625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6221"/>
                  </a:ext>
                </a:extLst>
              </a:tr>
              <a:tr h="5625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254978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C1079EF-D0A5-498A-98CA-983B1EEDBF2F}"/>
              </a:ext>
            </a:extLst>
          </p:cNvPr>
          <p:cNvGraphicFramePr>
            <a:graphicFrameLocks noGrp="1"/>
          </p:cNvGraphicFramePr>
          <p:nvPr/>
        </p:nvGraphicFramePr>
        <p:xfrm>
          <a:off x="5611019" y="4260051"/>
          <a:ext cx="431361" cy="1739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863120123"/>
                    </a:ext>
                  </a:extLst>
                </a:gridCol>
              </a:tblGrid>
              <a:tr h="5798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40243"/>
                  </a:ext>
                </a:extLst>
              </a:tr>
              <a:tr h="5798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06718"/>
                  </a:ext>
                </a:extLst>
              </a:tr>
              <a:tr h="5798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204800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5B259045-F223-471D-878D-11B20D80C2A2}"/>
              </a:ext>
            </a:extLst>
          </p:cNvPr>
          <p:cNvGraphicFramePr>
            <a:graphicFrameLocks noGrp="1"/>
          </p:cNvGraphicFramePr>
          <p:nvPr/>
        </p:nvGraphicFramePr>
        <p:xfrm>
          <a:off x="3855612" y="3688348"/>
          <a:ext cx="431361" cy="231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263060432"/>
                    </a:ext>
                  </a:extLst>
                </a:gridCol>
              </a:tblGrid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136216"/>
                  </a:ext>
                </a:extLst>
              </a:tr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04581"/>
                  </a:ext>
                </a:extLst>
              </a:tr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3648"/>
                  </a:ext>
                </a:extLst>
              </a:tr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26436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96CF778E-28DB-4C27-AC89-30230032A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198366"/>
              </p:ext>
            </p:extLst>
          </p:nvPr>
        </p:nvGraphicFramePr>
        <p:xfrm>
          <a:off x="7417436" y="3069947"/>
          <a:ext cx="431361" cy="2920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962617377"/>
                    </a:ext>
                  </a:extLst>
                </a:gridCol>
              </a:tblGrid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401573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32243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944441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14756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55792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21923A4-C1DB-4C3E-9186-A135EA5ABD15}"/>
              </a:ext>
            </a:extLst>
          </p:cNvPr>
          <p:cNvSpPr txBox="1"/>
          <p:nvPr/>
        </p:nvSpPr>
        <p:spPr>
          <a:xfrm>
            <a:off x="4506090" y="6136949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D9310-2BE2-4A90-8263-18F7D0B76B3E}"/>
              </a:ext>
            </a:extLst>
          </p:cNvPr>
          <p:cNvSpPr txBox="1"/>
          <p:nvPr/>
        </p:nvSpPr>
        <p:spPr>
          <a:xfrm>
            <a:off x="3333351" y="6136949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9C98B-6218-4944-A742-22483B2415B5}"/>
              </a:ext>
            </a:extLst>
          </p:cNvPr>
          <p:cNvSpPr txBox="1"/>
          <p:nvPr/>
        </p:nvSpPr>
        <p:spPr>
          <a:xfrm>
            <a:off x="5664374" y="6118476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FE717-8D38-41F4-8885-888BD9B05719}"/>
              </a:ext>
            </a:extLst>
          </p:cNvPr>
          <p:cNvSpPr txBox="1"/>
          <p:nvPr/>
        </p:nvSpPr>
        <p:spPr>
          <a:xfrm>
            <a:off x="3914958" y="6136949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1EADFF-846A-4CCC-8DCF-E186569C0E74}"/>
              </a:ext>
            </a:extLst>
          </p:cNvPr>
          <p:cNvSpPr txBox="1"/>
          <p:nvPr/>
        </p:nvSpPr>
        <p:spPr>
          <a:xfrm>
            <a:off x="7476782" y="6127710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419D2D-FE89-46FB-993F-F1A2EDF8DC7B}"/>
              </a:ext>
            </a:extLst>
          </p:cNvPr>
          <p:cNvSpPr txBox="1"/>
          <p:nvPr/>
        </p:nvSpPr>
        <p:spPr>
          <a:xfrm>
            <a:off x="6218069" y="6118476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5D957A-8111-498D-A4FE-53D92A87BED3}"/>
              </a:ext>
            </a:extLst>
          </p:cNvPr>
          <p:cNvSpPr txBox="1"/>
          <p:nvPr/>
        </p:nvSpPr>
        <p:spPr>
          <a:xfrm>
            <a:off x="8654768" y="6118476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2A10D8-48ED-4648-97B8-8C0AD5A41D13}"/>
              </a:ext>
            </a:extLst>
          </p:cNvPr>
          <p:cNvSpPr txBox="1"/>
          <p:nvPr/>
        </p:nvSpPr>
        <p:spPr>
          <a:xfrm>
            <a:off x="4979949" y="6136949"/>
            <a:ext cx="51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309E34-64B2-46CF-AA5D-C05BAB8A17CD}"/>
              </a:ext>
            </a:extLst>
          </p:cNvPr>
          <p:cNvSpPr txBox="1"/>
          <p:nvPr/>
        </p:nvSpPr>
        <p:spPr>
          <a:xfrm>
            <a:off x="6846630" y="6118476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8E5152-796D-45EF-B6C6-C3A88AA45F93}"/>
              </a:ext>
            </a:extLst>
          </p:cNvPr>
          <p:cNvSpPr txBox="1"/>
          <p:nvPr/>
        </p:nvSpPr>
        <p:spPr>
          <a:xfrm>
            <a:off x="8065775" y="6118476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0A17BA5-5FF4-4182-878D-EF09C852E670}"/>
              </a:ext>
            </a:extLst>
          </p:cNvPr>
          <p:cNvGraphicFramePr>
            <a:graphicFrameLocks noGrp="1"/>
          </p:cNvGraphicFramePr>
          <p:nvPr/>
        </p:nvGraphicFramePr>
        <p:xfrm>
          <a:off x="8595421" y="2463511"/>
          <a:ext cx="431361" cy="353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468833138"/>
                    </a:ext>
                  </a:extLst>
                </a:gridCol>
              </a:tblGrid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512841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13229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795883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21430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8373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908211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8F95CF3-95CF-4092-BC4F-A2E54542BD53}"/>
              </a:ext>
            </a:extLst>
          </p:cNvPr>
          <p:cNvGraphicFramePr>
            <a:graphicFrameLocks noGrp="1"/>
          </p:cNvGraphicFramePr>
          <p:nvPr/>
        </p:nvGraphicFramePr>
        <p:xfrm>
          <a:off x="6820475" y="1882486"/>
          <a:ext cx="431362" cy="4117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2">
                  <a:extLst>
                    <a:ext uri="{9D8B030D-6E8A-4147-A177-3AD203B41FA5}">
                      <a16:colId xmlns:a16="http://schemas.microsoft.com/office/drawing/2014/main" val="1468650062"/>
                    </a:ext>
                  </a:extLst>
                </a:gridCol>
              </a:tblGrid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51174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831200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713302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891979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397738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4309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128826"/>
                  </a:ext>
                </a:extLst>
              </a:tr>
            </a:tbl>
          </a:graphicData>
        </a:graphic>
      </p:graphicFrame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7C9661EA-B0C7-445E-8A8E-0D5D536C9CA3}"/>
              </a:ext>
            </a:extLst>
          </p:cNvPr>
          <p:cNvGraphicFramePr>
            <a:graphicFrameLocks noGrp="1"/>
          </p:cNvGraphicFramePr>
          <p:nvPr/>
        </p:nvGraphicFramePr>
        <p:xfrm>
          <a:off x="6195842" y="1310986"/>
          <a:ext cx="431363" cy="468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3">
                  <a:extLst>
                    <a:ext uri="{9D8B030D-6E8A-4147-A177-3AD203B41FA5}">
                      <a16:colId xmlns:a16="http://schemas.microsoft.com/office/drawing/2014/main" val="2098930661"/>
                    </a:ext>
                  </a:extLst>
                </a:gridCol>
              </a:tblGrid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890880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080356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475531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157585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201341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711652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344986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562736"/>
                  </a:ext>
                </a:extLst>
              </a:tr>
            </a:tbl>
          </a:graphicData>
        </a:graphic>
      </p:graphicFrame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9A69E896-001C-4A9A-B366-49466C6604B0}"/>
              </a:ext>
            </a:extLst>
          </p:cNvPr>
          <p:cNvGraphicFramePr>
            <a:graphicFrameLocks noGrp="1"/>
          </p:cNvGraphicFramePr>
          <p:nvPr/>
        </p:nvGraphicFramePr>
        <p:xfrm>
          <a:off x="8010596" y="739486"/>
          <a:ext cx="431364" cy="5260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4">
                  <a:extLst>
                    <a:ext uri="{9D8B030D-6E8A-4147-A177-3AD203B41FA5}">
                      <a16:colId xmlns:a16="http://schemas.microsoft.com/office/drawing/2014/main" val="1210558807"/>
                    </a:ext>
                  </a:extLst>
                </a:gridCol>
              </a:tblGrid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772514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28704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773762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07238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41441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564725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267643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68876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32162"/>
                  </a:ext>
                </a:extLst>
              </a:tr>
            </a:tbl>
          </a:graphicData>
        </a:graphic>
      </p:graphicFrame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D9C86D06-4B6C-42F4-9B0A-D614880DD451}"/>
              </a:ext>
            </a:extLst>
          </p:cNvPr>
          <p:cNvGraphicFramePr>
            <a:graphicFrameLocks noGrp="1"/>
          </p:cNvGraphicFramePr>
          <p:nvPr/>
        </p:nvGraphicFramePr>
        <p:xfrm>
          <a:off x="5005349" y="129886"/>
          <a:ext cx="431364" cy="586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4">
                  <a:extLst>
                    <a:ext uri="{9D8B030D-6E8A-4147-A177-3AD203B41FA5}">
                      <a16:colId xmlns:a16="http://schemas.microsoft.com/office/drawing/2014/main" val="1399939880"/>
                    </a:ext>
                  </a:extLst>
                </a:gridCol>
              </a:tblGrid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988778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374227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157050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93941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924904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127891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341187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886733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704683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55301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6387966-373F-4C7F-9506-D8DB97E1277F}"/>
              </a:ext>
            </a:extLst>
          </p:cNvPr>
          <p:cNvSpPr txBox="1"/>
          <p:nvPr/>
        </p:nvSpPr>
        <p:spPr>
          <a:xfrm>
            <a:off x="8661870" y="642203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97CF5A-FB9E-4CAE-853A-A94864C22CB0}"/>
              </a:ext>
            </a:extLst>
          </p:cNvPr>
          <p:cNvSpPr txBox="1"/>
          <p:nvPr/>
        </p:nvSpPr>
        <p:spPr>
          <a:xfrm>
            <a:off x="4532583" y="642203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BB257D-2ED7-479F-B690-6A43996ED923}"/>
              </a:ext>
            </a:extLst>
          </p:cNvPr>
          <p:cNvSpPr txBox="1"/>
          <p:nvPr/>
        </p:nvSpPr>
        <p:spPr>
          <a:xfrm>
            <a:off x="7513213" y="6415504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55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1E03FB1-AB9B-4CD9-9FE9-2AF2DA5D464A}"/>
              </a:ext>
            </a:extLst>
          </p:cNvPr>
          <p:cNvGraphicFramePr>
            <a:graphicFrameLocks noGrp="1"/>
          </p:cNvGraphicFramePr>
          <p:nvPr/>
        </p:nvGraphicFramePr>
        <p:xfrm>
          <a:off x="4440745" y="5437814"/>
          <a:ext cx="431361" cy="5643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2736016002"/>
                    </a:ext>
                  </a:extLst>
                </a:gridCol>
              </a:tblGrid>
              <a:tr h="5643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709640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A2F5868-67B9-4FAD-B308-1825E70A2527}"/>
              </a:ext>
            </a:extLst>
          </p:cNvPr>
          <p:cNvGraphicFramePr>
            <a:graphicFrameLocks noGrp="1"/>
          </p:cNvGraphicFramePr>
          <p:nvPr/>
        </p:nvGraphicFramePr>
        <p:xfrm>
          <a:off x="3274005" y="4874394"/>
          <a:ext cx="431361" cy="1125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531395759"/>
                    </a:ext>
                  </a:extLst>
                </a:gridCol>
              </a:tblGrid>
              <a:tr h="5625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6221"/>
                  </a:ext>
                </a:extLst>
              </a:tr>
              <a:tr h="5625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254978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C1079EF-D0A5-498A-98CA-983B1EEDBF2F}"/>
              </a:ext>
            </a:extLst>
          </p:cNvPr>
          <p:cNvGraphicFramePr>
            <a:graphicFrameLocks noGrp="1"/>
          </p:cNvGraphicFramePr>
          <p:nvPr/>
        </p:nvGraphicFramePr>
        <p:xfrm>
          <a:off x="5611019" y="4260051"/>
          <a:ext cx="431361" cy="1739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863120123"/>
                    </a:ext>
                  </a:extLst>
                </a:gridCol>
              </a:tblGrid>
              <a:tr h="5798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40243"/>
                  </a:ext>
                </a:extLst>
              </a:tr>
              <a:tr h="5798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06718"/>
                  </a:ext>
                </a:extLst>
              </a:tr>
              <a:tr h="5798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204800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5B259045-F223-471D-878D-11B20D80C2A2}"/>
              </a:ext>
            </a:extLst>
          </p:cNvPr>
          <p:cNvGraphicFramePr>
            <a:graphicFrameLocks noGrp="1"/>
          </p:cNvGraphicFramePr>
          <p:nvPr/>
        </p:nvGraphicFramePr>
        <p:xfrm>
          <a:off x="3855612" y="3688348"/>
          <a:ext cx="431361" cy="231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263060432"/>
                    </a:ext>
                  </a:extLst>
                </a:gridCol>
              </a:tblGrid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136216"/>
                  </a:ext>
                </a:extLst>
              </a:tr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04581"/>
                  </a:ext>
                </a:extLst>
              </a:tr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3648"/>
                  </a:ext>
                </a:extLst>
              </a:tr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26436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96CF778E-28DB-4C27-AC89-30230032A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205895"/>
              </p:ext>
            </p:extLst>
          </p:nvPr>
        </p:nvGraphicFramePr>
        <p:xfrm>
          <a:off x="5015223" y="3080527"/>
          <a:ext cx="431361" cy="2920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962617377"/>
                    </a:ext>
                  </a:extLst>
                </a:gridCol>
              </a:tblGrid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401573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32243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944441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14756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55792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21923A4-C1DB-4C3E-9186-A135EA5ABD15}"/>
              </a:ext>
            </a:extLst>
          </p:cNvPr>
          <p:cNvSpPr txBox="1"/>
          <p:nvPr/>
        </p:nvSpPr>
        <p:spPr>
          <a:xfrm>
            <a:off x="4506090" y="6136949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D9310-2BE2-4A90-8263-18F7D0B76B3E}"/>
              </a:ext>
            </a:extLst>
          </p:cNvPr>
          <p:cNvSpPr txBox="1"/>
          <p:nvPr/>
        </p:nvSpPr>
        <p:spPr>
          <a:xfrm>
            <a:off x="3333351" y="6136949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9C98B-6218-4944-A742-22483B2415B5}"/>
              </a:ext>
            </a:extLst>
          </p:cNvPr>
          <p:cNvSpPr txBox="1"/>
          <p:nvPr/>
        </p:nvSpPr>
        <p:spPr>
          <a:xfrm>
            <a:off x="5664374" y="6118476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FE717-8D38-41F4-8885-888BD9B05719}"/>
              </a:ext>
            </a:extLst>
          </p:cNvPr>
          <p:cNvSpPr txBox="1"/>
          <p:nvPr/>
        </p:nvSpPr>
        <p:spPr>
          <a:xfrm>
            <a:off x="3914958" y="6136949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1EADFF-846A-4CCC-8DCF-E186569C0E74}"/>
              </a:ext>
            </a:extLst>
          </p:cNvPr>
          <p:cNvSpPr txBox="1"/>
          <p:nvPr/>
        </p:nvSpPr>
        <p:spPr>
          <a:xfrm>
            <a:off x="5074569" y="6138290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419D2D-FE89-46FB-993F-F1A2EDF8DC7B}"/>
              </a:ext>
            </a:extLst>
          </p:cNvPr>
          <p:cNvSpPr txBox="1"/>
          <p:nvPr/>
        </p:nvSpPr>
        <p:spPr>
          <a:xfrm>
            <a:off x="6218069" y="6118476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5D957A-8111-498D-A4FE-53D92A87BED3}"/>
              </a:ext>
            </a:extLst>
          </p:cNvPr>
          <p:cNvSpPr txBox="1"/>
          <p:nvPr/>
        </p:nvSpPr>
        <p:spPr>
          <a:xfrm>
            <a:off x="8654768" y="6118476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2A10D8-48ED-4648-97B8-8C0AD5A41D13}"/>
              </a:ext>
            </a:extLst>
          </p:cNvPr>
          <p:cNvSpPr txBox="1"/>
          <p:nvPr/>
        </p:nvSpPr>
        <p:spPr>
          <a:xfrm>
            <a:off x="7394600" y="6118469"/>
            <a:ext cx="51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309E34-64B2-46CF-AA5D-C05BAB8A17CD}"/>
              </a:ext>
            </a:extLst>
          </p:cNvPr>
          <p:cNvSpPr txBox="1"/>
          <p:nvPr/>
        </p:nvSpPr>
        <p:spPr>
          <a:xfrm>
            <a:off x="6846630" y="6118476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8E5152-796D-45EF-B6C6-C3A88AA45F93}"/>
              </a:ext>
            </a:extLst>
          </p:cNvPr>
          <p:cNvSpPr txBox="1"/>
          <p:nvPr/>
        </p:nvSpPr>
        <p:spPr>
          <a:xfrm>
            <a:off x="8065775" y="6118476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0A17BA5-5FF4-4182-878D-EF09C852E670}"/>
              </a:ext>
            </a:extLst>
          </p:cNvPr>
          <p:cNvGraphicFramePr>
            <a:graphicFrameLocks noGrp="1"/>
          </p:cNvGraphicFramePr>
          <p:nvPr/>
        </p:nvGraphicFramePr>
        <p:xfrm>
          <a:off x="8595421" y="2463511"/>
          <a:ext cx="431361" cy="353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468833138"/>
                    </a:ext>
                  </a:extLst>
                </a:gridCol>
              </a:tblGrid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512841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13229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795883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21430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8373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908211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8F95CF3-95CF-4092-BC4F-A2E54542BD53}"/>
              </a:ext>
            </a:extLst>
          </p:cNvPr>
          <p:cNvGraphicFramePr>
            <a:graphicFrameLocks noGrp="1"/>
          </p:cNvGraphicFramePr>
          <p:nvPr/>
        </p:nvGraphicFramePr>
        <p:xfrm>
          <a:off x="6820475" y="1882486"/>
          <a:ext cx="431362" cy="4117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2">
                  <a:extLst>
                    <a:ext uri="{9D8B030D-6E8A-4147-A177-3AD203B41FA5}">
                      <a16:colId xmlns:a16="http://schemas.microsoft.com/office/drawing/2014/main" val="1468650062"/>
                    </a:ext>
                  </a:extLst>
                </a:gridCol>
              </a:tblGrid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51174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831200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713302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891979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397738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4309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128826"/>
                  </a:ext>
                </a:extLst>
              </a:tr>
            </a:tbl>
          </a:graphicData>
        </a:graphic>
      </p:graphicFrame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7C9661EA-B0C7-445E-8A8E-0D5D536C9CA3}"/>
              </a:ext>
            </a:extLst>
          </p:cNvPr>
          <p:cNvGraphicFramePr>
            <a:graphicFrameLocks noGrp="1"/>
          </p:cNvGraphicFramePr>
          <p:nvPr/>
        </p:nvGraphicFramePr>
        <p:xfrm>
          <a:off x="6195842" y="1310986"/>
          <a:ext cx="431363" cy="468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3">
                  <a:extLst>
                    <a:ext uri="{9D8B030D-6E8A-4147-A177-3AD203B41FA5}">
                      <a16:colId xmlns:a16="http://schemas.microsoft.com/office/drawing/2014/main" val="2098930661"/>
                    </a:ext>
                  </a:extLst>
                </a:gridCol>
              </a:tblGrid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890880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080356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475531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157585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201341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711652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344986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562736"/>
                  </a:ext>
                </a:extLst>
              </a:tr>
            </a:tbl>
          </a:graphicData>
        </a:graphic>
      </p:graphicFrame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9A69E896-001C-4A9A-B366-49466C6604B0}"/>
              </a:ext>
            </a:extLst>
          </p:cNvPr>
          <p:cNvGraphicFramePr>
            <a:graphicFrameLocks noGrp="1"/>
          </p:cNvGraphicFramePr>
          <p:nvPr/>
        </p:nvGraphicFramePr>
        <p:xfrm>
          <a:off x="8010596" y="739486"/>
          <a:ext cx="431364" cy="5260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4">
                  <a:extLst>
                    <a:ext uri="{9D8B030D-6E8A-4147-A177-3AD203B41FA5}">
                      <a16:colId xmlns:a16="http://schemas.microsoft.com/office/drawing/2014/main" val="1210558807"/>
                    </a:ext>
                  </a:extLst>
                </a:gridCol>
              </a:tblGrid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772514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28704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773762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07238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41441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564725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267643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68876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32162"/>
                  </a:ext>
                </a:extLst>
              </a:tr>
            </a:tbl>
          </a:graphicData>
        </a:graphic>
      </p:graphicFrame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D9C86D06-4B6C-42F4-9B0A-D614880DD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831836"/>
              </p:ext>
            </p:extLst>
          </p:nvPr>
        </p:nvGraphicFramePr>
        <p:xfrm>
          <a:off x="7420000" y="120642"/>
          <a:ext cx="431364" cy="586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4">
                  <a:extLst>
                    <a:ext uri="{9D8B030D-6E8A-4147-A177-3AD203B41FA5}">
                      <a16:colId xmlns:a16="http://schemas.microsoft.com/office/drawing/2014/main" val="1399939880"/>
                    </a:ext>
                  </a:extLst>
                </a:gridCol>
              </a:tblGrid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988778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374227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157050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93941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924904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127891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341187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886733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704683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55301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6387966-373F-4C7F-9506-D8DB97E1277F}"/>
              </a:ext>
            </a:extLst>
          </p:cNvPr>
          <p:cNvSpPr txBox="1"/>
          <p:nvPr/>
        </p:nvSpPr>
        <p:spPr>
          <a:xfrm>
            <a:off x="8661870" y="642203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97CF5A-FB9E-4CAE-853A-A94864C22CB0}"/>
              </a:ext>
            </a:extLst>
          </p:cNvPr>
          <p:cNvSpPr txBox="1"/>
          <p:nvPr/>
        </p:nvSpPr>
        <p:spPr>
          <a:xfrm>
            <a:off x="5105413" y="6415504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BB257D-2ED7-479F-B690-6A43996ED923}"/>
              </a:ext>
            </a:extLst>
          </p:cNvPr>
          <p:cNvSpPr txBox="1"/>
          <p:nvPr/>
        </p:nvSpPr>
        <p:spPr>
          <a:xfrm>
            <a:off x="7513213" y="6415504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792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1E03FB1-AB9B-4CD9-9FE9-2AF2DA5D464A}"/>
              </a:ext>
            </a:extLst>
          </p:cNvPr>
          <p:cNvGraphicFramePr>
            <a:graphicFrameLocks noGrp="1"/>
          </p:cNvGraphicFramePr>
          <p:nvPr/>
        </p:nvGraphicFramePr>
        <p:xfrm>
          <a:off x="4440745" y="5437814"/>
          <a:ext cx="431361" cy="5643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2736016002"/>
                    </a:ext>
                  </a:extLst>
                </a:gridCol>
              </a:tblGrid>
              <a:tr h="5643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709640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A2F5868-67B9-4FAD-B308-1825E70A2527}"/>
              </a:ext>
            </a:extLst>
          </p:cNvPr>
          <p:cNvGraphicFramePr>
            <a:graphicFrameLocks noGrp="1"/>
          </p:cNvGraphicFramePr>
          <p:nvPr/>
        </p:nvGraphicFramePr>
        <p:xfrm>
          <a:off x="3274005" y="4874394"/>
          <a:ext cx="431361" cy="1125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531395759"/>
                    </a:ext>
                  </a:extLst>
                </a:gridCol>
              </a:tblGrid>
              <a:tr h="5625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6221"/>
                  </a:ext>
                </a:extLst>
              </a:tr>
              <a:tr h="5625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254978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C1079EF-D0A5-498A-98CA-983B1EEDBF2F}"/>
              </a:ext>
            </a:extLst>
          </p:cNvPr>
          <p:cNvGraphicFramePr>
            <a:graphicFrameLocks noGrp="1"/>
          </p:cNvGraphicFramePr>
          <p:nvPr/>
        </p:nvGraphicFramePr>
        <p:xfrm>
          <a:off x="5611019" y="4260051"/>
          <a:ext cx="431361" cy="1739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863120123"/>
                    </a:ext>
                  </a:extLst>
                </a:gridCol>
              </a:tblGrid>
              <a:tr h="5798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40243"/>
                  </a:ext>
                </a:extLst>
              </a:tr>
              <a:tr h="5798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06718"/>
                  </a:ext>
                </a:extLst>
              </a:tr>
              <a:tr h="5798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204800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5B259045-F223-471D-878D-11B20D80C2A2}"/>
              </a:ext>
            </a:extLst>
          </p:cNvPr>
          <p:cNvGraphicFramePr>
            <a:graphicFrameLocks noGrp="1"/>
          </p:cNvGraphicFramePr>
          <p:nvPr/>
        </p:nvGraphicFramePr>
        <p:xfrm>
          <a:off x="3855612" y="3688348"/>
          <a:ext cx="431361" cy="231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263060432"/>
                    </a:ext>
                  </a:extLst>
                </a:gridCol>
              </a:tblGrid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136216"/>
                  </a:ext>
                </a:extLst>
              </a:tr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04581"/>
                  </a:ext>
                </a:extLst>
              </a:tr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3648"/>
                  </a:ext>
                </a:extLst>
              </a:tr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26436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96CF778E-28DB-4C27-AC89-30230032A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748661"/>
              </p:ext>
            </p:extLst>
          </p:nvPr>
        </p:nvGraphicFramePr>
        <p:xfrm>
          <a:off x="5015223" y="3080527"/>
          <a:ext cx="431361" cy="2920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962617377"/>
                    </a:ext>
                  </a:extLst>
                </a:gridCol>
              </a:tblGrid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401573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32243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944441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14756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55792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21923A4-C1DB-4C3E-9186-A135EA5ABD15}"/>
              </a:ext>
            </a:extLst>
          </p:cNvPr>
          <p:cNvSpPr txBox="1"/>
          <p:nvPr/>
        </p:nvSpPr>
        <p:spPr>
          <a:xfrm>
            <a:off x="4506090" y="6136949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D9310-2BE2-4A90-8263-18F7D0B76B3E}"/>
              </a:ext>
            </a:extLst>
          </p:cNvPr>
          <p:cNvSpPr txBox="1"/>
          <p:nvPr/>
        </p:nvSpPr>
        <p:spPr>
          <a:xfrm>
            <a:off x="3333351" y="6136949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9C98B-6218-4944-A742-22483B2415B5}"/>
              </a:ext>
            </a:extLst>
          </p:cNvPr>
          <p:cNvSpPr txBox="1"/>
          <p:nvPr/>
        </p:nvSpPr>
        <p:spPr>
          <a:xfrm>
            <a:off x="5664374" y="6118476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FE717-8D38-41F4-8885-888BD9B05719}"/>
              </a:ext>
            </a:extLst>
          </p:cNvPr>
          <p:cNvSpPr txBox="1"/>
          <p:nvPr/>
        </p:nvSpPr>
        <p:spPr>
          <a:xfrm>
            <a:off x="3914958" y="6136949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1EADFF-846A-4CCC-8DCF-E186569C0E74}"/>
              </a:ext>
            </a:extLst>
          </p:cNvPr>
          <p:cNvSpPr txBox="1"/>
          <p:nvPr/>
        </p:nvSpPr>
        <p:spPr>
          <a:xfrm>
            <a:off x="5074569" y="6138290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419D2D-FE89-46FB-993F-F1A2EDF8DC7B}"/>
              </a:ext>
            </a:extLst>
          </p:cNvPr>
          <p:cNvSpPr txBox="1"/>
          <p:nvPr/>
        </p:nvSpPr>
        <p:spPr>
          <a:xfrm>
            <a:off x="6218069" y="6118476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5D957A-8111-498D-A4FE-53D92A87BED3}"/>
              </a:ext>
            </a:extLst>
          </p:cNvPr>
          <p:cNvSpPr txBox="1"/>
          <p:nvPr/>
        </p:nvSpPr>
        <p:spPr>
          <a:xfrm>
            <a:off x="8654768" y="6118476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2A10D8-48ED-4648-97B8-8C0AD5A41D13}"/>
              </a:ext>
            </a:extLst>
          </p:cNvPr>
          <p:cNvSpPr txBox="1"/>
          <p:nvPr/>
        </p:nvSpPr>
        <p:spPr>
          <a:xfrm>
            <a:off x="7394600" y="6118469"/>
            <a:ext cx="51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309E34-64B2-46CF-AA5D-C05BAB8A17CD}"/>
              </a:ext>
            </a:extLst>
          </p:cNvPr>
          <p:cNvSpPr txBox="1"/>
          <p:nvPr/>
        </p:nvSpPr>
        <p:spPr>
          <a:xfrm>
            <a:off x="6846630" y="6118476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8E5152-796D-45EF-B6C6-C3A88AA45F93}"/>
              </a:ext>
            </a:extLst>
          </p:cNvPr>
          <p:cNvSpPr txBox="1"/>
          <p:nvPr/>
        </p:nvSpPr>
        <p:spPr>
          <a:xfrm>
            <a:off x="8065775" y="6118476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0A17BA5-5FF4-4182-878D-EF09C852E670}"/>
              </a:ext>
            </a:extLst>
          </p:cNvPr>
          <p:cNvGraphicFramePr>
            <a:graphicFrameLocks noGrp="1"/>
          </p:cNvGraphicFramePr>
          <p:nvPr/>
        </p:nvGraphicFramePr>
        <p:xfrm>
          <a:off x="8595421" y="2463511"/>
          <a:ext cx="431361" cy="353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468833138"/>
                    </a:ext>
                  </a:extLst>
                </a:gridCol>
              </a:tblGrid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512841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13229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795883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21430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8373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908211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8F95CF3-95CF-4092-BC4F-A2E54542BD53}"/>
              </a:ext>
            </a:extLst>
          </p:cNvPr>
          <p:cNvGraphicFramePr>
            <a:graphicFrameLocks noGrp="1"/>
          </p:cNvGraphicFramePr>
          <p:nvPr/>
        </p:nvGraphicFramePr>
        <p:xfrm>
          <a:off x="6820475" y="1882486"/>
          <a:ext cx="431362" cy="4117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2">
                  <a:extLst>
                    <a:ext uri="{9D8B030D-6E8A-4147-A177-3AD203B41FA5}">
                      <a16:colId xmlns:a16="http://schemas.microsoft.com/office/drawing/2014/main" val="1468650062"/>
                    </a:ext>
                  </a:extLst>
                </a:gridCol>
              </a:tblGrid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51174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831200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713302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891979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397738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4309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128826"/>
                  </a:ext>
                </a:extLst>
              </a:tr>
            </a:tbl>
          </a:graphicData>
        </a:graphic>
      </p:graphicFrame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7C9661EA-B0C7-445E-8A8E-0D5D536C9CA3}"/>
              </a:ext>
            </a:extLst>
          </p:cNvPr>
          <p:cNvGraphicFramePr>
            <a:graphicFrameLocks noGrp="1"/>
          </p:cNvGraphicFramePr>
          <p:nvPr/>
        </p:nvGraphicFramePr>
        <p:xfrm>
          <a:off x="6195842" y="1310986"/>
          <a:ext cx="431363" cy="468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3">
                  <a:extLst>
                    <a:ext uri="{9D8B030D-6E8A-4147-A177-3AD203B41FA5}">
                      <a16:colId xmlns:a16="http://schemas.microsoft.com/office/drawing/2014/main" val="2098930661"/>
                    </a:ext>
                  </a:extLst>
                </a:gridCol>
              </a:tblGrid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890880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080356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475531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157585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201341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711652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344986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562736"/>
                  </a:ext>
                </a:extLst>
              </a:tr>
            </a:tbl>
          </a:graphicData>
        </a:graphic>
      </p:graphicFrame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9A69E896-001C-4A9A-B366-49466C6604B0}"/>
              </a:ext>
            </a:extLst>
          </p:cNvPr>
          <p:cNvGraphicFramePr>
            <a:graphicFrameLocks noGrp="1"/>
          </p:cNvGraphicFramePr>
          <p:nvPr/>
        </p:nvGraphicFramePr>
        <p:xfrm>
          <a:off x="8010596" y="739486"/>
          <a:ext cx="431364" cy="5260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4">
                  <a:extLst>
                    <a:ext uri="{9D8B030D-6E8A-4147-A177-3AD203B41FA5}">
                      <a16:colId xmlns:a16="http://schemas.microsoft.com/office/drawing/2014/main" val="1210558807"/>
                    </a:ext>
                  </a:extLst>
                </a:gridCol>
              </a:tblGrid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772514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28704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773762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07238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41441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564725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267643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68876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32162"/>
                  </a:ext>
                </a:extLst>
              </a:tr>
            </a:tbl>
          </a:graphicData>
        </a:graphic>
      </p:graphicFrame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D9C86D06-4B6C-42F4-9B0A-D614880DD451}"/>
              </a:ext>
            </a:extLst>
          </p:cNvPr>
          <p:cNvGraphicFramePr>
            <a:graphicFrameLocks noGrp="1"/>
          </p:cNvGraphicFramePr>
          <p:nvPr/>
        </p:nvGraphicFramePr>
        <p:xfrm>
          <a:off x="7420000" y="120642"/>
          <a:ext cx="431364" cy="586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4">
                  <a:extLst>
                    <a:ext uri="{9D8B030D-6E8A-4147-A177-3AD203B41FA5}">
                      <a16:colId xmlns:a16="http://schemas.microsoft.com/office/drawing/2014/main" val="1399939880"/>
                    </a:ext>
                  </a:extLst>
                </a:gridCol>
              </a:tblGrid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988778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374227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157050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93941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924904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127891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341187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886733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704683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55301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6387966-373F-4C7F-9506-D8DB97E1277F}"/>
              </a:ext>
            </a:extLst>
          </p:cNvPr>
          <p:cNvSpPr txBox="1"/>
          <p:nvPr/>
        </p:nvSpPr>
        <p:spPr>
          <a:xfrm>
            <a:off x="8661870" y="642203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97CF5A-FB9E-4CAE-853A-A94864C22CB0}"/>
              </a:ext>
            </a:extLst>
          </p:cNvPr>
          <p:cNvSpPr txBox="1"/>
          <p:nvPr/>
        </p:nvSpPr>
        <p:spPr>
          <a:xfrm>
            <a:off x="5705916" y="6415504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BB257D-2ED7-479F-B690-6A43996ED923}"/>
              </a:ext>
            </a:extLst>
          </p:cNvPr>
          <p:cNvSpPr txBox="1"/>
          <p:nvPr/>
        </p:nvSpPr>
        <p:spPr>
          <a:xfrm>
            <a:off x="6891923" y="6415504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379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1E03FB1-AB9B-4CD9-9FE9-2AF2DA5D464A}"/>
              </a:ext>
            </a:extLst>
          </p:cNvPr>
          <p:cNvGraphicFramePr>
            <a:graphicFrameLocks noGrp="1"/>
          </p:cNvGraphicFramePr>
          <p:nvPr/>
        </p:nvGraphicFramePr>
        <p:xfrm>
          <a:off x="4440745" y="5437814"/>
          <a:ext cx="431361" cy="5643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2736016002"/>
                    </a:ext>
                  </a:extLst>
                </a:gridCol>
              </a:tblGrid>
              <a:tr h="5643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709640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A2F5868-67B9-4FAD-B308-1825E70A2527}"/>
              </a:ext>
            </a:extLst>
          </p:cNvPr>
          <p:cNvGraphicFramePr>
            <a:graphicFrameLocks noGrp="1"/>
          </p:cNvGraphicFramePr>
          <p:nvPr/>
        </p:nvGraphicFramePr>
        <p:xfrm>
          <a:off x="3274005" y="4874394"/>
          <a:ext cx="431361" cy="1125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531395759"/>
                    </a:ext>
                  </a:extLst>
                </a:gridCol>
              </a:tblGrid>
              <a:tr h="5625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6221"/>
                  </a:ext>
                </a:extLst>
              </a:tr>
              <a:tr h="5625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254978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C1079EF-D0A5-498A-98CA-983B1EEDBF2F}"/>
              </a:ext>
            </a:extLst>
          </p:cNvPr>
          <p:cNvGraphicFramePr>
            <a:graphicFrameLocks noGrp="1"/>
          </p:cNvGraphicFramePr>
          <p:nvPr/>
        </p:nvGraphicFramePr>
        <p:xfrm>
          <a:off x="5611019" y="4260051"/>
          <a:ext cx="431361" cy="1739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863120123"/>
                    </a:ext>
                  </a:extLst>
                </a:gridCol>
              </a:tblGrid>
              <a:tr h="5798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40243"/>
                  </a:ext>
                </a:extLst>
              </a:tr>
              <a:tr h="5798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06718"/>
                  </a:ext>
                </a:extLst>
              </a:tr>
              <a:tr h="5798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204800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5B259045-F223-471D-878D-11B20D80C2A2}"/>
              </a:ext>
            </a:extLst>
          </p:cNvPr>
          <p:cNvGraphicFramePr>
            <a:graphicFrameLocks noGrp="1"/>
          </p:cNvGraphicFramePr>
          <p:nvPr/>
        </p:nvGraphicFramePr>
        <p:xfrm>
          <a:off x="3855612" y="3688348"/>
          <a:ext cx="431361" cy="231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263060432"/>
                    </a:ext>
                  </a:extLst>
                </a:gridCol>
              </a:tblGrid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136216"/>
                  </a:ext>
                </a:extLst>
              </a:tr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04581"/>
                  </a:ext>
                </a:extLst>
              </a:tr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3648"/>
                  </a:ext>
                </a:extLst>
              </a:tr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26436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96CF778E-28DB-4C27-AC89-30230032A1D0}"/>
              </a:ext>
            </a:extLst>
          </p:cNvPr>
          <p:cNvGraphicFramePr>
            <a:graphicFrameLocks noGrp="1"/>
          </p:cNvGraphicFramePr>
          <p:nvPr/>
        </p:nvGraphicFramePr>
        <p:xfrm>
          <a:off x="5015223" y="3080527"/>
          <a:ext cx="431361" cy="2920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962617377"/>
                    </a:ext>
                  </a:extLst>
                </a:gridCol>
              </a:tblGrid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401573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32243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944441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14756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55792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21923A4-C1DB-4C3E-9186-A135EA5ABD15}"/>
              </a:ext>
            </a:extLst>
          </p:cNvPr>
          <p:cNvSpPr txBox="1"/>
          <p:nvPr/>
        </p:nvSpPr>
        <p:spPr>
          <a:xfrm>
            <a:off x="4506090" y="6136949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D9310-2BE2-4A90-8263-18F7D0B76B3E}"/>
              </a:ext>
            </a:extLst>
          </p:cNvPr>
          <p:cNvSpPr txBox="1"/>
          <p:nvPr/>
        </p:nvSpPr>
        <p:spPr>
          <a:xfrm>
            <a:off x="3333351" y="6136949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9C98B-6218-4944-A742-22483B2415B5}"/>
              </a:ext>
            </a:extLst>
          </p:cNvPr>
          <p:cNvSpPr txBox="1"/>
          <p:nvPr/>
        </p:nvSpPr>
        <p:spPr>
          <a:xfrm>
            <a:off x="5664374" y="6118476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FE717-8D38-41F4-8885-888BD9B05719}"/>
              </a:ext>
            </a:extLst>
          </p:cNvPr>
          <p:cNvSpPr txBox="1"/>
          <p:nvPr/>
        </p:nvSpPr>
        <p:spPr>
          <a:xfrm>
            <a:off x="3914958" y="6136949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1EADFF-846A-4CCC-8DCF-E186569C0E74}"/>
              </a:ext>
            </a:extLst>
          </p:cNvPr>
          <p:cNvSpPr txBox="1"/>
          <p:nvPr/>
        </p:nvSpPr>
        <p:spPr>
          <a:xfrm>
            <a:off x="5074569" y="6138290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419D2D-FE89-46FB-993F-F1A2EDF8DC7B}"/>
              </a:ext>
            </a:extLst>
          </p:cNvPr>
          <p:cNvSpPr txBox="1"/>
          <p:nvPr/>
        </p:nvSpPr>
        <p:spPr>
          <a:xfrm>
            <a:off x="8632350" y="6118476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5D957A-8111-498D-A4FE-53D92A87BED3}"/>
              </a:ext>
            </a:extLst>
          </p:cNvPr>
          <p:cNvSpPr txBox="1"/>
          <p:nvPr/>
        </p:nvSpPr>
        <p:spPr>
          <a:xfrm>
            <a:off x="6254301" y="6109237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2A10D8-48ED-4648-97B8-8C0AD5A41D13}"/>
              </a:ext>
            </a:extLst>
          </p:cNvPr>
          <p:cNvSpPr txBox="1"/>
          <p:nvPr/>
        </p:nvSpPr>
        <p:spPr>
          <a:xfrm>
            <a:off x="7394600" y="6118469"/>
            <a:ext cx="51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309E34-64B2-46CF-AA5D-C05BAB8A17CD}"/>
              </a:ext>
            </a:extLst>
          </p:cNvPr>
          <p:cNvSpPr txBox="1"/>
          <p:nvPr/>
        </p:nvSpPr>
        <p:spPr>
          <a:xfrm>
            <a:off x="6846630" y="6118476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8E5152-796D-45EF-B6C6-C3A88AA45F93}"/>
              </a:ext>
            </a:extLst>
          </p:cNvPr>
          <p:cNvSpPr txBox="1"/>
          <p:nvPr/>
        </p:nvSpPr>
        <p:spPr>
          <a:xfrm>
            <a:off x="8065775" y="6118476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0A17BA5-5FF4-4182-878D-EF09C852E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604929"/>
              </p:ext>
            </p:extLst>
          </p:nvPr>
        </p:nvGraphicFramePr>
        <p:xfrm>
          <a:off x="6194954" y="2454272"/>
          <a:ext cx="431361" cy="353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468833138"/>
                    </a:ext>
                  </a:extLst>
                </a:gridCol>
              </a:tblGrid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512841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13229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795883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21430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8373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908211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8F95CF3-95CF-4092-BC4F-A2E54542BD53}"/>
              </a:ext>
            </a:extLst>
          </p:cNvPr>
          <p:cNvGraphicFramePr>
            <a:graphicFrameLocks noGrp="1"/>
          </p:cNvGraphicFramePr>
          <p:nvPr/>
        </p:nvGraphicFramePr>
        <p:xfrm>
          <a:off x="6820475" y="1882486"/>
          <a:ext cx="431362" cy="4117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2">
                  <a:extLst>
                    <a:ext uri="{9D8B030D-6E8A-4147-A177-3AD203B41FA5}">
                      <a16:colId xmlns:a16="http://schemas.microsoft.com/office/drawing/2014/main" val="1468650062"/>
                    </a:ext>
                  </a:extLst>
                </a:gridCol>
              </a:tblGrid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51174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831200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713302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891979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397738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4309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128826"/>
                  </a:ext>
                </a:extLst>
              </a:tr>
            </a:tbl>
          </a:graphicData>
        </a:graphic>
      </p:graphicFrame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7C9661EA-B0C7-445E-8A8E-0D5D536C9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115140"/>
              </p:ext>
            </p:extLst>
          </p:nvPr>
        </p:nvGraphicFramePr>
        <p:xfrm>
          <a:off x="8610123" y="1310986"/>
          <a:ext cx="431363" cy="468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3">
                  <a:extLst>
                    <a:ext uri="{9D8B030D-6E8A-4147-A177-3AD203B41FA5}">
                      <a16:colId xmlns:a16="http://schemas.microsoft.com/office/drawing/2014/main" val="2098930661"/>
                    </a:ext>
                  </a:extLst>
                </a:gridCol>
              </a:tblGrid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890880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080356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475531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157585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201341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711652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344986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562736"/>
                  </a:ext>
                </a:extLst>
              </a:tr>
            </a:tbl>
          </a:graphicData>
        </a:graphic>
      </p:graphicFrame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9A69E896-001C-4A9A-B366-49466C6604B0}"/>
              </a:ext>
            </a:extLst>
          </p:cNvPr>
          <p:cNvGraphicFramePr>
            <a:graphicFrameLocks noGrp="1"/>
          </p:cNvGraphicFramePr>
          <p:nvPr/>
        </p:nvGraphicFramePr>
        <p:xfrm>
          <a:off x="8010596" y="739486"/>
          <a:ext cx="431364" cy="5260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4">
                  <a:extLst>
                    <a:ext uri="{9D8B030D-6E8A-4147-A177-3AD203B41FA5}">
                      <a16:colId xmlns:a16="http://schemas.microsoft.com/office/drawing/2014/main" val="1210558807"/>
                    </a:ext>
                  </a:extLst>
                </a:gridCol>
              </a:tblGrid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772514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28704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773762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07238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41441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564725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267643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68876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32162"/>
                  </a:ext>
                </a:extLst>
              </a:tr>
            </a:tbl>
          </a:graphicData>
        </a:graphic>
      </p:graphicFrame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D9C86D06-4B6C-42F4-9B0A-D614880DD451}"/>
              </a:ext>
            </a:extLst>
          </p:cNvPr>
          <p:cNvGraphicFramePr>
            <a:graphicFrameLocks noGrp="1"/>
          </p:cNvGraphicFramePr>
          <p:nvPr/>
        </p:nvGraphicFramePr>
        <p:xfrm>
          <a:off x="7420000" y="120642"/>
          <a:ext cx="431364" cy="586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4">
                  <a:extLst>
                    <a:ext uri="{9D8B030D-6E8A-4147-A177-3AD203B41FA5}">
                      <a16:colId xmlns:a16="http://schemas.microsoft.com/office/drawing/2014/main" val="1399939880"/>
                    </a:ext>
                  </a:extLst>
                </a:gridCol>
              </a:tblGrid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988778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374227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157050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93941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924904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127891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341187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886733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704683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55301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897CF5A-FB9E-4CAE-853A-A94864C22CB0}"/>
              </a:ext>
            </a:extLst>
          </p:cNvPr>
          <p:cNvSpPr txBox="1"/>
          <p:nvPr/>
        </p:nvSpPr>
        <p:spPr>
          <a:xfrm>
            <a:off x="6249823" y="6412798"/>
            <a:ext cx="32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95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99</Words>
  <Application>Microsoft Office PowerPoint</Application>
  <PresentationFormat>와이드스크린</PresentationFormat>
  <Paragraphs>99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손웅철</dc:creator>
  <cp:lastModifiedBy>손웅철</cp:lastModifiedBy>
  <cp:revision>7</cp:revision>
  <dcterms:created xsi:type="dcterms:W3CDTF">2022-03-21T14:36:21Z</dcterms:created>
  <dcterms:modified xsi:type="dcterms:W3CDTF">2022-03-26T14:01:18Z</dcterms:modified>
</cp:coreProperties>
</file>