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2022-03-02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364654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364654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364654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364654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352364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352364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06868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C4032-0E4B-4242-B08A-03E1EFA31F11}"/>
              </a:ext>
            </a:extLst>
          </p:cNvPr>
          <p:cNvSpPr txBox="1"/>
          <p:nvPr/>
        </p:nvSpPr>
        <p:spPr>
          <a:xfrm>
            <a:off x="3189045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E3E64F-2E79-44A0-8F8E-28D18B7E7E93}"/>
              </a:ext>
            </a:extLst>
          </p:cNvPr>
          <p:cNvSpPr txBox="1"/>
          <p:nvPr/>
        </p:nvSpPr>
        <p:spPr>
          <a:xfrm>
            <a:off x="95130" y="5085644"/>
            <a:ext cx="12575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Bottom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99914-5339-4A47-A7D8-AF090887786D}"/>
              </a:ext>
            </a:extLst>
          </p:cNvPr>
          <p:cNvSpPr txBox="1"/>
          <p:nvPr/>
        </p:nvSpPr>
        <p:spPr>
          <a:xfrm>
            <a:off x="512195" y="1027279"/>
            <a:ext cx="705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8713052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6A1EEE0-315A-4D1D-B868-68810CEF4418}"/>
              </a:ext>
            </a:extLst>
          </p:cNvPr>
          <p:cNvCxnSpPr/>
          <p:nvPr/>
        </p:nvCxnSpPr>
        <p:spPr>
          <a:xfrm>
            <a:off x="8713052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C6353B-AB00-4374-8A9B-E77DB2DF99D9}"/>
              </a:ext>
            </a:extLst>
          </p:cNvPr>
          <p:cNvCxnSpPr>
            <a:cxnSpLocks/>
          </p:cNvCxnSpPr>
          <p:nvPr/>
        </p:nvCxnSpPr>
        <p:spPr>
          <a:xfrm>
            <a:off x="8713052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DEE68E-76E5-4FD5-8D54-D603CC5AD2B2}"/>
              </a:ext>
            </a:extLst>
          </p:cNvPr>
          <p:cNvCxnSpPr>
            <a:cxnSpLocks/>
          </p:cNvCxnSpPr>
          <p:nvPr/>
        </p:nvCxnSpPr>
        <p:spPr>
          <a:xfrm>
            <a:off x="8713052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5DBB44-76C7-48B6-8B09-3D62162699E9}"/>
              </a:ext>
            </a:extLst>
          </p:cNvPr>
          <p:cNvCxnSpPr>
            <a:cxnSpLocks/>
          </p:cNvCxnSpPr>
          <p:nvPr/>
        </p:nvCxnSpPr>
        <p:spPr>
          <a:xfrm>
            <a:off x="8700762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61411A-8753-4281-B229-A17647B565E9}"/>
              </a:ext>
            </a:extLst>
          </p:cNvPr>
          <p:cNvCxnSpPr>
            <a:cxnSpLocks/>
          </p:cNvCxnSpPr>
          <p:nvPr/>
        </p:nvCxnSpPr>
        <p:spPr>
          <a:xfrm>
            <a:off x="8700762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FAEBA-AAD7-41A4-A068-4929661778CC}"/>
              </a:ext>
            </a:extLst>
          </p:cNvPr>
          <p:cNvSpPr txBox="1"/>
          <p:nvPr/>
        </p:nvSpPr>
        <p:spPr>
          <a:xfrm>
            <a:off x="9855266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9557107" y="5943507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6FAD1F-8D2E-4CCE-8B54-A7E329E9DB6E}"/>
              </a:ext>
            </a:extLst>
          </p:cNvPr>
          <p:cNvSpPr/>
          <p:nvPr/>
        </p:nvSpPr>
        <p:spPr>
          <a:xfrm>
            <a:off x="5547848" y="855407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2360E8-CEC4-4A85-896D-1E250EB1DBC6}"/>
              </a:ext>
            </a:extLst>
          </p:cNvPr>
          <p:cNvCxnSpPr/>
          <p:nvPr/>
        </p:nvCxnSpPr>
        <p:spPr>
          <a:xfrm>
            <a:off x="5547848" y="1710813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1E7E1B-5C77-4B99-9232-418A067A4000}"/>
              </a:ext>
            </a:extLst>
          </p:cNvPr>
          <p:cNvCxnSpPr>
            <a:cxnSpLocks/>
          </p:cNvCxnSpPr>
          <p:nvPr/>
        </p:nvCxnSpPr>
        <p:spPr>
          <a:xfrm>
            <a:off x="5547848" y="249739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69297C-3E1D-4907-8B37-3F9B223FDECC}"/>
              </a:ext>
            </a:extLst>
          </p:cNvPr>
          <p:cNvCxnSpPr>
            <a:cxnSpLocks/>
          </p:cNvCxnSpPr>
          <p:nvPr/>
        </p:nvCxnSpPr>
        <p:spPr>
          <a:xfrm>
            <a:off x="5547848" y="3283973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AEA21B-AF94-4914-8E4C-01BF07AF05F0}"/>
              </a:ext>
            </a:extLst>
          </p:cNvPr>
          <p:cNvCxnSpPr>
            <a:cxnSpLocks/>
          </p:cNvCxnSpPr>
          <p:nvPr/>
        </p:nvCxnSpPr>
        <p:spPr>
          <a:xfrm>
            <a:off x="5535558" y="4050890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3A171-A1E2-4517-9423-6356D5A20A56}"/>
              </a:ext>
            </a:extLst>
          </p:cNvPr>
          <p:cNvCxnSpPr>
            <a:cxnSpLocks/>
          </p:cNvCxnSpPr>
          <p:nvPr/>
        </p:nvCxnSpPr>
        <p:spPr>
          <a:xfrm>
            <a:off x="5535558" y="4891547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37D694-45CF-4B05-B741-9BEA758E0B97}"/>
              </a:ext>
            </a:extLst>
          </p:cNvPr>
          <p:cNvSpPr txBox="1"/>
          <p:nvPr/>
        </p:nvSpPr>
        <p:spPr>
          <a:xfrm>
            <a:off x="6690062" y="48932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E02860-3E4B-4D4C-9EE1-1746408818F6}"/>
              </a:ext>
            </a:extLst>
          </p:cNvPr>
          <p:cNvSpPr txBox="1"/>
          <p:nvPr/>
        </p:nvSpPr>
        <p:spPr>
          <a:xfrm>
            <a:off x="6372239" y="6002402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B</a:t>
            </a:r>
            <a:endParaRPr lang="ko-KR" altLang="en-US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839F7-6F62-4844-B1C3-BB66A0ABFD76}"/>
              </a:ext>
            </a:extLst>
          </p:cNvPr>
          <p:cNvSpPr txBox="1"/>
          <p:nvPr/>
        </p:nvSpPr>
        <p:spPr>
          <a:xfrm>
            <a:off x="6707268" y="4055804"/>
            <a:ext cx="53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648892" y="2530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D75AB3-FBA5-4EBE-9B08-A21E0E0C6BF1}"/>
              </a:ext>
            </a:extLst>
          </p:cNvPr>
          <p:cNvSpPr txBox="1"/>
          <p:nvPr/>
        </p:nvSpPr>
        <p:spPr>
          <a:xfrm>
            <a:off x="6749137" y="26774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9999378" y="28248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181D318-1327-4892-AFF5-0A3D667835A8}"/>
              </a:ext>
            </a:extLst>
          </p:cNvPr>
          <p:cNvCxnSpPr>
            <a:cxnSpLocks/>
          </p:cNvCxnSpPr>
          <p:nvPr/>
        </p:nvCxnSpPr>
        <p:spPr>
          <a:xfrm>
            <a:off x="1352718" y="1265806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68B61A3-EE57-4637-BBE2-57126DBE9AD0}"/>
              </a:ext>
            </a:extLst>
          </p:cNvPr>
          <p:cNvCxnSpPr/>
          <p:nvPr/>
        </p:nvCxnSpPr>
        <p:spPr>
          <a:xfrm>
            <a:off x="1489587" y="5324174"/>
            <a:ext cx="46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736D-D1F0-4E96-B6FC-A3A3AD432D8E}"/>
              </a:ext>
            </a:extLst>
          </p:cNvPr>
          <p:cNvSpPr/>
          <p:nvPr/>
        </p:nvSpPr>
        <p:spPr>
          <a:xfrm>
            <a:off x="2453141" y="1084005"/>
            <a:ext cx="2890684" cy="489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2F70487-B849-4354-8E20-9992BCA18B20}"/>
              </a:ext>
            </a:extLst>
          </p:cNvPr>
          <p:cNvCxnSpPr/>
          <p:nvPr/>
        </p:nvCxnSpPr>
        <p:spPr>
          <a:xfrm>
            <a:off x="2453141" y="1939411"/>
            <a:ext cx="2890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4940D88-A1ED-44B7-AD83-CEA6F1843539}"/>
              </a:ext>
            </a:extLst>
          </p:cNvPr>
          <p:cNvCxnSpPr>
            <a:cxnSpLocks/>
          </p:cNvCxnSpPr>
          <p:nvPr/>
        </p:nvCxnSpPr>
        <p:spPr>
          <a:xfrm>
            <a:off x="2453141" y="272599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38F70B-5D1E-4DCC-83C6-CCFEDB415F96}"/>
              </a:ext>
            </a:extLst>
          </p:cNvPr>
          <p:cNvCxnSpPr>
            <a:cxnSpLocks/>
          </p:cNvCxnSpPr>
          <p:nvPr/>
        </p:nvCxnSpPr>
        <p:spPr>
          <a:xfrm>
            <a:off x="2453141" y="3512571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C9A70E-4A6E-4484-B957-661442F1FAAB}"/>
              </a:ext>
            </a:extLst>
          </p:cNvPr>
          <p:cNvCxnSpPr>
            <a:cxnSpLocks/>
          </p:cNvCxnSpPr>
          <p:nvPr/>
        </p:nvCxnSpPr>
        <p:spPr>
          <a:xfrm>
            <a:off x="2440851" y="4279488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761276-1802-4213-BDEA-D8F7B2D427BA}"/>
              </a:ext>
            </a:extLst>
          </p:cNvPr>
          <p:cNvCxnSpPr>
            <a:cxnSpLocks/>
          </p:cNvCxnSpPr>
          <p:nvPr/>
        </p:nvCxnSpPr>
        <p:spPr>
          <a:xfrm>
            <a:off x="2440851" y="5120145"/>
            <a:ext cx="2875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B4B89E-E279-4DE0-9EB0-CFCEBE4BF9B1}"/>
              </a:ext>
            </a:extLst>
          </p:cNvPr>
          <p:cNvSpPr txBox="1"/>
          <p:nvPr/>
        </p:nvSpPr>
        <p:spPr>
          <a:xfrm>
            <a:off x="3595355" y="512188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7474187" y="513125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701790-6973-4C97-8500-3BFF7EF96E95}"/>
              </a:ext>
            </a:extLst>
          </p:cNvPr>
          <p:cNvSpPr txBox="1"/>
          <p:nvPr/>
        </p:nvSpPr>
        <p:spPr>
          <a:xfrm>
            <a:off x="8318242" y="6172105"/>
            <a:ext cx="1215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G</a:t>
            </a:r>
            <a:endParaRPr lang="ko-KR" altLang="en-US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8E01A-E24F-4A34-87AF-3FDCDE68F506}"/>
              </a:ext>
            </a:extLst>
          </p:cNvPr>
          <p:cNvSpPr txBox="1"/>
          <p:nvPr/>
        </p:nvSpPr>
        <p:spPr>
          <a:xfrm>
            <a:off x="375212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1AC198-F099-4891-A2C2-118F57A2C223}"/>
              </a:ext>
            </a:extLst>
          </p:cNvPr>
          <p:cNvSpPr txBox="1"/>
          <p:nvPr/>
        </p:nvSpPr>
        <p:spPr>
          <a:xfrm>
            <a:off x="8745767" y="48168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CEAFE7-DF1E-47CE-B41D-D769E068BDCB}"/>
              </a:ext>
            </a:extLst>
          </p:cNvPr>
          <p:cNvSpPr txBox="1"/>
          <p:nvPr/>
        </p:nvSpPr>
        <p:spPr>
          <a:xfrm>
            <a:off x="3587981" y="426947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0BD90-B1E3-48A1-B067-3E27DCFAB1CE}"/>
              </a:ext>
            </a:extLst>
          </p:cNvPr>
          <p:cNvSpPr txBox="1"/>
          <p:nvPr/>
        </p:nvSpPr>
        <p:spPr>
          <a:xfrm>
            <a:off x="3590438" y="346386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1E798-1D47-41D3-9E66-BE973260AB8D}"/>
              </a:ext>
            </a:extLst>
          </p:cNvPr>
          <p:cNvSpPr txBox="1"/>
          <p:nvPr/>
        </p:nvSpPr>
        <p:spPr>
          <a:xfrm>
            <a:off x="3630549" y="1101664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E036B-2D28-4EAC-B36B-77E2FE8F274C}"/>
              </a:ext>
            </a:extLst>
          </p:cNvPr>
          <p:cNvSpPr txBox="1"/>
          <p:nvPr/>
        </p:nvSpPr>
        <p:spPr>
          <a:xfrm>
            <a:off x="3611664" y="1912739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851C1-6EBB-4C5C-8D43-B4B4158841F7}"/>
              </a:ext>
            </a:extLst>
          </p:cNvPr>
          <p:cNvSpPr txBox="1"/>
          <p:nvPr/>
        </p:nvSpPr>
        <p:spPr>
          <a:xfrm>
            <a:off x="3610103" y="2683556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73DBC1-55BF-492D-A500-0A38A3E0683A}"/>
              </a:ext>
            </a:extLst>
          </p:cNvPr>
          <p:cNvSpPr txBox="1"/>
          <p:nvPr/>
        </p:nvSpPr>
        <p:spPr>
          <a:xfrm>
            <a:off x="1874328" y="528474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5FDFB0-3C8F-466B-ACD2-71C867F46B4E}"/>
              </a:ext>
            </a:extLst>
          </p:cNvPr>
          <p:cNvSpPr txBox="1"/>
          <p:nvPr/>
        </p:nvSpPr>
        <p:spPr>
          <a:xfrm>
            <a:off x="1870193" y="44618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7BCCCB-C025-4947-A234-023030936845}"/>
              </a:ext>
            </a:extLst>
          </p:cNvPr>
          <p:cNvSpPr txBox="1"/>
          <p:nvPr/>
        </p:nvSpPr>
        <p:spPr>
          <a:xfrm>
            <a:off x="1872736" y="368062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135DE3-35EA-49B6-9EEE-C50FCBB0CCD9}"/>
              </a:ext>
            </a:extLst>
          </p:cNvPr>
          <p:cNvSpPr txBox="1"/>
          <p:nvPr/>
        </p:nvSpPr>
        <p:spPr>
          <a:xfrm>
            <a:off x="1866058" y="292635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B7CCB-141F-419D-A8CA-9BDF460040DB}"/>
              </a:ext>
            </a:extLst>
          </p:cNvPr>
          <p:cNvSpPr txBox="1"/>
          <p:nvPr/>
        </p:nvSpPr>
        <p:spPr>
          <a:xfrm>
            <a:off x="1866058" y="2142594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7563FD-8793-44B2-AC4F-3B90B52FE617}"/>
              </a:ext>
            </a:extLst>
          </p:cNvPr>
          <p:cNvSpPr txBox="1"/>
          <p:nvPr/>
        </p:nvSpPr>
        <p:spPr>
          <a:xfrm>
            <a:off x="1864381" y="13847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6</a:t>
            </a:r>
            <a:endParaRPr lang="ko-KR" altLang="en-US" sz="2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29D325-7E02-4A69-B1FB-770859F2871B}"/>
              </a:ext>
            </a:extLst>
          </p:cNvPr>
          <p:cNvSpPr txBox="1"/>
          <p:nvPr/>
        </p:nvSpPr>
        <p:spPr>
          <a:xfrm>
            <a:off x="8616401" y="5131253"/>
            <a:ext cx="635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G</a:t>
            </a:r>
            <a:endParaRPr lang="ko-KR" altLang="en-US" sz="5000" dirty="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A23E38F-32F2-484A-BF20-1B31D5872D62}"/>
              </a:ext>
            </a:extLst>
          </p:cNvPr>
          <p:cNvSpPr/>
          <p:nvPr/>
        </p:nvSpPr>
        <p:spPr>
          <a:xfrm>
            <a:off x="8186491" y="1463117"/>
            <a:ext cx="1494929" cy="153803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3C688C-C007-4A49-B6C2-B4F03EEF6CBF}"/>
              </a:ext>
            </a:extLst>
          </p:cNvPr>
          <p:cNvCxnSpPr>
            <a:cxnSpLocks/>
          </p:cNvCxnSpPr>
          <p:nvPr/>
        </p:nvCxnSpPr>
        <p:spPr>
          <a:xfrm flipH="1" flipV="1">
            <a:off x="5729116" y="1755057"/>
            <a:ext cx="2831821" cy="294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0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A88BA-FCD0-4183-B36A-B2A85D20D728}"/>
              </a:ext>
            </a:extLst>
          </p:cNvPr>
          <p:cNvSpPr/>
          <p:nvPr/>
        </p:nvSpPr>
        <p:spPr>
          <a:xfrm>
            <a:off x="4045974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2B585E-7AF8-4427-BFD0-4C78F17F4128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5491316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5F322E-E35E-43BA-ABCF-A3B67AD5D6DD}"/>
              </a:ext>
            </a:extLst>
          </p:cNvPr>
          <p:cNvSpPr/>
          <p:nvPr/>
        </p:nvSpPr>
        <p:spPr>
          <a:xfrm>
            <a:off x="314640" y="66249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A4B55D-197C-4452-B9D4-3A07337C8319}"/>
              </a:ext>
            </a:extLst>
          </p:cNvPr>
          <p:cNvSpPr/>
          <p:nvPr/>
        </p:nvSpPr>
        <p:spPr>
          <a:xfrm>
            <a:off x="8986676" y="66249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27854DA-EA48-4327-9162-842C0A9178C5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10432018" y="66249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003F7E-2496-4DCC-8C95-DF7E34CA8ED7}"/>
              </a:ext>
            </a:extLst>
          </p:cNvPr>
          <p:cNvSpPr/>
          <p:nvPr/>
        </p:nvSpPr>
        <p:spPr>
          <a:xfrm>
            <a:off x="4819156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713DBD7-36E1-46D1-8D86-123F3EA498EB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264498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83314E3-1AAF-4B54-853F-BE4ABB3FE6DD}"/>
              </a:ext>
            </a:extLst>
          </p:cNvPr>
          <p:cNvSpPr/>
          <p:nvPr/>
        </p:nvSpPr>
        <p:spPr>
          <a:xfrm>
            <a:off x="319557" y="2579783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D9E6DB-BD53-4BB4-97C5-5F5F4BCA5446}"/>
              </a:ext>
            </a:extLst>
          </p:cNvPr>
          <p:cNvSpPr/>
          <p:nvPr/>
        </p:nvSpPr>
        <p:spPr>
          <a:xfrm>
            <a:off x="8991593" y="2579783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2A7D081-F0C8-422E-9AD3-833A97B55D13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10436935" y="2579783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B98785-E6FE-4673-B7FA-23144E86F388}"/>
              </a:ext>
            </a:extLst>
          </p:cNvPr>
          <p:cNvSpPr/>
          <p:nvPr/>
        </p:nvSpPr>
        <p:spPr>
          <a:xfrm>
            <a:off x="4045974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CEFE6B-4D6A-498E-BA08-8E3518239ECF}"/>
              </a:ext>
            </a:extLst>
          </p:cNvPr>
          <p:cNvCxnSpPr>
            <a:stCxn id="60" idx="0"/>
            <a:endCxn id="60" idx="2"/>
          </p:cNvCxnSpPr>
          <p:nvPr/>
        </p:nvCxnSpPr>
        <p:spPr>
          <a:xfrm>
            <a:off x="5491316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804C1CC-9933-4D4E-A3A7-1B3488440A32}"/>
              </a:ext>
            </a:extLst>
          </p:cNvPr>
          <p:cNvSpPr/>
          <p:nvPr/>
        </p:nvSpPr>
        <p:spPr>
          <a:xfrm>
            <a:off x="314640" y="5291561"/>
            <a:ext cx="1445335" cy="84921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3B6AD3-9684-4BEA-A6DA-54DADD7FC92B}"/>
              </a:ext>
            </a:extLst>
          </p:cNvPr>
          <p:cNvSpPr/>
          <p:nvPr/>
        </p:nvSpPr>
        <p:spPr>
          <a:xfrm>
            <a:off x="8986676" y="5291561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94E00ED-F924-4AEA-A6C2-6498B59A079C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0432018" y="5291561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EA5D844-5387-4143-A1C0-165F7D854F8D}"/>
              </a:ext>
            </a:extLst>
          </p:cNvPr>
          <p:cNvSpPr/>
          <p:nvPr/>
        </p:nvSpPr>
        <p:spPr>
          <a:xfrm>
            <a:off x="2110369" y="3935672"/>
            <a:ext cx="2890684" cy="8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688EB3D-97FE-4D57-84CE-48A20D4E8E6A}"/>
              </a:ext>
            </a:extLst>
          </p:cNvPr>
          <p:cNvCxnSpPr>
            <a:stCxn id="68" idx="0"/>
            <a:endCxn id="68" idx="2"/>
          </p:cNvCxnSpPr>
          <p:nvPr/>
        </p:nvCxnSpPr>
        <p:spPr>
          <a:xfrm>
            <a:off x="3555711" y="3935672"/>
            <a:ext cx="0" cy="849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BD72700-7D2E-427F-B979-7C524FCEF8F8}"/>
              </a:ext>
            </a:extLst>
          </p:cNvPr>
          <p:cNvSpPr txBox="1"/>
          <p:nvPr/>
        </p:nvSpPr>
        <p:spPr>
          <a:xfrm>
            <a:off x="698656" y="1568691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8EE6D6-C9F3-4F71-A461-3134EBF47FCB}"/>
              </a:ext>
            </a:extLst>
          </p:cNvPr>
          <p:cNvSpPr txBox="1"/>
          <p:nvPr/>
        </p:nvSpPr>
        <p:spPr>
          <a:xfrm>
            <a:off x="710397" y="3485984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3F9DB6-3DF7-440B-A11F-B3EFDCF55365}"/>
              </a:ext>
            </a:extLst>
          </p:cNvPr>
          <p:cNvSpPr txBox="1"/>
          <p:nvPr/>
        </p:nvSpPr>
        <p:spPr>
          <a:xfrm>
            <a:off x="711747" y="6195509"/>
            <a:ext cx="677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top</a:t>
            </a:r>
            <a:endParaRPr lang="ko-KR" altLang="en-US" sz="25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642AB7-516F-4E49-B78C-B1A2FF9A986C}"/>
              </a:ext>
            </a:extLst>
          </p:cNvPr>
          <p:cNvCxnSpPr/>
          <p:nvPr/>
        </p:nvCxnSpPr>
        <p:spPr>
          <a:xfrm>
            <a:off x="1375957" y="108709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28FCB8-E0CA-40CE-A9DD-561D27CA0AC6}"/>
              </a:ext>
            </a:extLst>
          </p:cNvPr>
          <p:cNvSpPr txBox="1"/>
          <p:nvPr/>
        </p:nvSpPr>
        <p:spPr>
          <a:xfrm>
            <a:off x="4455685" y="656212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F5FBFD-3647-43CC-B524-A3F73B5459BD}"/>
              </a:ext>
            </a:extLst>
          </p:cNvPr>
          <p:cNvSpPr txBox="1"/>
          <p:nvPr/>
        </p:nvSpPr>
        <p:spPr>
          <a:xfrm>
            <a:off x="9406219" y="656212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937E95-81F3-4C9C-839D-5225C6F7FD91}"/>
              </a:ext>
            </a:extLst>
          </p:cNvPr>
          <p:cNvSpPr txBox="1"/>
          <p:nvPr/>
        </p:nvSpPr>
        <p:spPr>
          <a:xfrm>
            <a:off x="7709840" y="464483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9AEF3AB-73D6-4730-AD4D-F55F0A84FE34}"/>
              </a:ext>
            </a:extLst>
          </p:cNvPr>
          <p:cNvCxnSpPr/>
          <p:nvPr/>
        </p:nvCxnSpPr>
        <p:spPr>
          <a:xfrm>
            <a:off x="1387698" y="5756769"/>
            <a:ext cx="244387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7A9E442-DE45-4799-BFFF-E28D773A17A0}"/>
              </a:ext>
            </a:extLst>
          </p:cNvPr>
          <p:cNvSpPr txBox="1"/>
          <p:nvPr/>
        </p:nvSpPr>
        <p:spPr>
          <a:xfrm>
            <a:off x="5262744" y="2585704"/>
            <a:ext cx="558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0523AA-7BEE-4A9B-B818-15E9E75820BA}"/>
              </a:ext>
            </a:extLst>
          </p:cNvPr>
          <p:cNvSpPr txBox="1"/>
          <p:nvPr/>
        </p:nvSpPr>
        <p:spPr>
          <a:xfrm>
            <a:off x="9420967" y="2567226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29D9D1-EB57-438D-94A4-83547BA3D263}"/>
              </a:ext>
            </a:extLst>
          </p:cNvPr>
          <p:cNvSpPr txBox="1"/>
          <p:nvPr/>
        </p:nvSpPr>
        <p:spPr>
          <a:xfrm>
            <a:off x="9459760" y="5291561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7CCE8F-FFE0-4CA8-948B-0F47F4B580FC}"/>
              </a:ext>
            </a:extLst>
          </p:cNvPr>
          <p:cNvSpPr txBox="1"/>
          <p:nvPr/>
        </p:nvSpPr>
        <p:spPr>
          <a:xfrm>
            <a:off x="7632089" y="5115142"/>
            <a:ext cx="6591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…</a:t>
            </a:r>
            <a:endParaRPr lang="ko-KR" altLang="en-US" sz="5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621ACCC-99B0-4CD3-93FB-42FEEA65D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70993" y="3103076"/>
            <a:ext cx="1190171" cy="980243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B7B25AC-9722-4C72-B124-E0C30C36FF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9443" y="3435432"/>
            <a:ext cx="1355888" cy="363471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F5D438-1F20-4C35-92C8-F072DB508F1B}"/>
              </a:ext>
            </a:extLst>
          </p:cNvPr>
          <p:cNvSpPr txBox="1"/>
          <p:nvPr/>
        </p:nvSpPr>
        <p:spPr>
          <a:xfrm>
            <a:off x="2587209" y="392311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665253-9F45-4CA9-BA46-E27B803FFA5E}"/>
              </a:ext>
            </a:extLst>
          </p:cNvPr>
          <p:cNvSpPr txBox="1"/>
          <p:nvPr/>
        </p:nvSpPr>
        <p:spPr>
          <a:xfrm>
            <a:off x="4516028" y="5273083"/>
            <a:ext cx="606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586A09-76DD-4928-8220-A47036584007}"/>
              </a:ext>
            </a:extLst>
          </p:cNvPr>
          <p:cNvSpPr txBox="1"/>
          <p:nvPr/>
        </p:nvSpPr>
        <p:spPr>
          <a:xfrm>
            <a:off x="5723724" y="4154581"/>
            <a:ext cx="12025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Push A</a:t>
            </a:r>
            <a:endParaRPr lang="ko-KR" altLang="en-US" sz="25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99E7C5-BA04-4F48-935C-150BD574FE9E}"/>
              </a:ext>
            </a:extLst>
          </p:cNvPr>
          <p:cNvSpPr txBox="1"/>
          <p:nvPr/>
        </p:nvSpPr>
        <p:spPr>
          <a:xfrm>
            <a:off x="5820910" y="6336443"/>
            <a:ext cx="10390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Pop B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9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</cp:revision>
  <dcterms:created xsi:type="dcterms:W3CDTF">2022-03-02T13:13:00Z</dcterms:created>
  <dcterms:modified xsi:type="dcterms:W3CDTF">2022-03-02T14:14:22Z</dcterms:modified>
</cp:coreProperties>
</file>