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736D-D1F0-4E96-B6FC-A3A3AD432D8E}"/>
              </a:ext>
            </a:extLst>
          </p:cNvPr>
          <p:cNvSpPr/>
          <p:nvPr/>
        </p:nvSpPr>
        <p:spPr>
          <a:xfrm>
            <a:off x="2364654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2F70487-B849-4354-8E20-9992BCA18B20}"/>
              </a:ext>
            </a:extLst>
          </p:cNvPr>
          <p:cNvCxnSpPr/>
          <p:nvPr/>
        </p:nvCxnSpPr>
        <p:spPr>
          <a:xfrm>
            <a:off x="2364654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940D88-A1ED-44B7-AD83-CEA6F1843539}"/>
              </a:ext>
            </a:extLst>
          </p:cNvPr>
          <p:cNvCxnSpPr>
            <a:cxnSpLocks/>
          </p:cNvCxnSpPr>
          <p:nvPr/>
        </p:nvCxnSpPr>
        <p:spPr>
          <a:xfrm>
            <a:off x="2364654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38F70B-5D1E-4DCC-83C6-CCFEDB415F96}"/>
              </a:ext>
            </a:extLst>
          </p:cNvPr>
          <p:cNvCxnSpPr>
            <a:cxnSpLocks/>
          </p:cNvCxnSpPr>
          <p:nvPr/>
        </p:nvCxnSpPr>
        <p:spPr>
          <a:xfrm>
            <a:off x="2364654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C9A70E-4A6E-4484-B957-661442F1FAAB}"/>
              </a:ext>
            </a:extLst>
          </p:cNvPr>
          <p:cNvCxnSpPr>
            <a:cxnSpLocks/>
          </p:cNvCxnSpPr>
          <p:nvPr/>
        </p:nvCxnSpPr>
        <p:spPr>
          <a:xfrm>
            <a:off x="2352364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761276-1802-4213-BDEA-D8F7B2D427BA}"/>
              </a:ext>
            </a:extLst>
          </p:cNvPr>
          <p:cNvCxnSpPr>
            <a:cxnSpLocks/>
          </p:cNvCxnSpPr>
          <p:nvPr/>
        </p:nvCxnSpPr>
        <p:spPr>
          <a:xfrm>
            <a:off x="2352364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B4B89E-E279-4DE0-9EB0-CFCEBE4BF9B1}"/>
              </a:ext>
            </a:extLst>
          </p:cNvPr>
          <p:cNvSpPr txBox="1"/>
          <p:nvPr/>
        </p:nvSpPr>
        <p:spPr>
          <a:xfrm>
            <a:off x="3506868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C4032-0E4B-4242-B08A-03E1EFA31F11}"/>
              </a:ext>
            </a:extLst>
          </p:cNvPr>
          <p:cNvSpPr txBox="1"/>
          <p:nvPr/>
        </p:nvSpPr>
        <p:spPr>
          <a:xfrm>
            <a:off x="3189045" y="6002402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A</a:t>
            </a:r>
            <a:endParaRPr lang="ko-KR" altLang="en-US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95130" y="5085644"/>
            <a:ext cx="1257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Bottom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512195" y="1027279"/>
            <a:ext cx="705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8713052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6A1EEE0-315A-4D1D-B868-68810CEF4418}"/>
              </a:ext>
            </a:extLst>
          </p:cNvPr>
          <p:cNvCxnSpPr/>
          <p:nvPr/>
        </p:nvCxnSpPr>
        <p:spPr>
          <a:xfrm>
            <a:off x="8713052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C6353B-AB00-4374-8A9B-E77DB2DF99D9}"/>
              </a:ext>
            </a:extLst>
          </p:cNvPr>
          <p:cNvCxnSpPr>
            <a:cxnSpLocks/>
          </p:cNvCxnSpPr>
          <p:nvPr/>
        </p:nvCxnSpPr>
        <p:spPr>
          <a:xfrm>
            <a:off x="8713052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DEE68E-76E5-4FD5-8D54-D603CC5AD2B2}"/>
              </a:ext>
            </a:extLst>
          </p:cNvPr>
          <p:cNvCxnSpPr>
            <a:cxnSpLocks/>
          </p:cNvCxnSpPr>
          <p:nvPr/>
        </p:nvCxnSpPr>
        <p:spPr>
          <a:xfrm>
            <a:off x="8713052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5DBB44-76C7-48B6-8B09-3D62162699E9}"/>
              </a:ext>
            </a:extLst>
          </p:cNvPr>
          <p:cNvCxnSpPr>
            <a:cxnSpLocks/>
          </p:cNvCxnSpPr>
          <p:nvPr/>
        </p:nvCxnSpPr>
        <p:spPr>
          <a:xfrm>
            <a:off x="8700762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61411A-8753-4281-B229-A17647B565E9}"/>
              </a:ext>
            </a:extLst>
          </p:cNvPr>
          <p:cNvCxnSpPr>
            <a:cxnSpLocks/>
          </p:cNvCxnSpPr>
          <p:nvPr/>
        </p:nvCxnSpPr>
        <p:spPr>
          <a:xfrm>
            <a:off x="8700762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FAEBA-AAD7-41A4-A068-4929661778CC}"/>
              </a:ext>
            </a:extLst>
          </p:cNvPr>
          <p:cNvSpPr txBox="1"/>
          <p:nvPr/>
        </p:nvSpPr>
        <p:spPr>
          <a:xfrm>
            <a:off x="9855266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01790-6973-4C97-8500-3BFF7EF96E95}"/>
              </a:ext>
            </a:extLst>
          </p:cNvPr>
          <p:cNvSpPr txBox="1"/>
          <p:nvPr/>
        </p:nvSpPr>
        <p:spPr>
          <a:xfrm>
            <a:off x="9557107" y="5943507"/>
            <a:ext cx="1039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Pop B</a:t>
            </a:r>
            <a:endParaRPr lang="ko-KR" altLang="en-US" sz="2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6FAD1F-8D2E-4CCE-8B54-A7E329E9DB6E}"/>
              </a:ext>
            </a:extLst>
          </p:cNvPr>
          <p:cNvSpPr/>
          <p:nvPr/>
        </p:nvSpPr>
        <p:spPr>
          <a:xfrm>
            <a:off x="5547848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2360E8-CEC4-4A85-896D-1E250EB1DBC6}"/>
              </a:ext>
            </a:extLst>
          </p:cNvPr>
          <p:cNvCxnSpPr/>
          <p:nvPr/>
        </p:nvCxnSpPr>
        <p:spPr>
          <a:xfrm>
            <a:off x="5547848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1E7E1B-5C77-4B99-9232-418A067A4000}"/>
              </a:ext>
            </a:extLst>
          </p:cNvPr>
          <p:cNvCxnSpPr>
            <a:cxnSpLocks/>
          </p:cNvCxnSpPr>
          <p:nvPr/>
        </p:nvCxnSpPr>
        <p:spPr>
          <a:xfrm>
            <a:off x="5547848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69297C-3E1D-4907-8B37-3F9B223FDECC}"/>
              </a:ext>
            </a:extLst>
          </p:cNvPr>
          <p:cNvCxnSpPr>
            <a:cxnSpLocks/>
          </p:cNvCxnSpPr>
          <p:nvPr/>
        </p:nvCxnSpPr>
        <p:spPr>
          <a:xfrm>
            <a:off x="5547848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AEA21B-AF94-4914-8E4C-01BF07AF05F0}"/>
              </a:ext>
            </a:extLst>
          </p:cNvPr>
          <p:cNvCxnSpPr>
            <a:cxnSpLocks/>
          </p:cNvCxnSpPr>
          <p:nvPr/>
        </p:nvCxnSpPr>
        <p:spPr>
          <a:xfrm>
            <a:off x="5535558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3A171-A1E2-4517-9423-6356D5A20A56}"/>
              </a:ext>
            </a:extLst>
          </p:cNvPr>
          <p:cNvCxnSpPr>
            <a:cxnSpLocks/>
          </p:cNvCxnSpPr>
          <p:nvPr/>
        </p:nvCxnSpPr>
        <p:spPr>
          <a:xfrm>
            <a:off x="5535558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37D694-45CF-4B05-B741-9BEA758E0B97}"/>
              </a:ext>
            </a:extLst>
          </p:cNvPr>
          <p:cNvSpPr txBox="1"/>
          <p:nvPr/>
        </p:nvSpPr>
        <p:spPr>
          <a:xfrm>
            <a:off x="6690062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E02860-3E4B-4D4C-9EE1-1746408818F6}"/>
              </a:ext>
            </a:extLst>
          </p:cNvPr>
          <p:cNvSpPr txBox="1"/>
          <p:nvPr/>
        </p:nvSpPr>
        <p:spPr>
          <a:xfrm>
            <a:off x="6372239" y="6002402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B</a:t>
            </a:r>
            <a:endParaRPr lang="ko-KR" altLang="en-US" sz="2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839F7-6F62-4844-B1C3-BB66A0ABFD76}"/>
              </a:ext>
            </a:extLst>
          </p:cNvPr>
          <p:cNvSpPr txBox="1"/>
          <p:nvPr/>
        </p:nvSpPr>
        <p:spPr>
          <a:xfrm>
            <a:off x="6707268" y="4055804"/>
            <a:ext cx="531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8E01A-E24F-4A34-87AF-3FDCDE68F506}"/>
              </a:ext>
            </a:extLst>
          </p:cNvPr>
          <p:cNvSpPr txBox="1"/>
          <p:nvPr/>
        </p:nvSpPr>
        <p:spPr>
          <a:xfrm>
            <a:off x="3648892" y="25308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D75AB3-FBA5-4EBE-9B08-A21E0E0C6BF1}"/>
              </a:ext>
            </a:extLst>
          </p:cNvPr>
          <p:cNvSpPr txBox="1"/>
          <p:nvPr/>
        </p:nvSpPr>
        <p:spPr>
          <a:xfrm>
            <a:off x="6749137" y="26774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AC198-F099-4891-A2C2-118F57A2C223}"/>
              </a:ext>
            </a:extLst>
          </p:cNvPr>
          <p:cNvSpPr txBox="1"/>
          <p:nvPr/>
        </p:nvSpPr>
        <p:spPr>
          <a:xfrm>
            <a:off x="9999378" y="28248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81D318-1327-4892-AFF5-0A3D667835A8}"/>
              </a:ext>
            </a:extLst>
          </p:cNvPr>
          <p:cNvCxnSpPr>
            <a:cxnSpLocks/>
          </p:cNvCxnSpPr>
          <p:nvPr/>
        </p:nvCxnSpPr>
        <p:spPr>
          <a:xfrm>
            <a:off x="1352718" y="1265806"/>
            <a:ext cx="46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8B61A3-EE57-4637-BBE2-57126DBE9AD0}"/>
              </a:ext>
            </a:extLst>
          </p:cNvPr>
          <p:cNvCxnSpPr/>
          <p:nvPr/>
        </p:nvCxnSpPr>
        <p:spPr>
          <a:xfrm>
            <a:off x="1489587" y="5324174"/>
            <a:ext cx="46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736D-D1F0-4E96-B6FC-A3A3AD432D8E}"/>
              </a:ext>
            </a:extLst>
          </p:cNvPr>
          <p:cNvSpPr/>
          <p:nvPr/>
        </p:nvSpPr>
        <p:spPr>
          <a:xfrm>
            <a:off x="2453141" y="1084005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2F70487-B849-4354-8E20-9992BCA18B20}"/>
              </a:ext>
            </a:extLst>
          </p:cNvPr>
          <p:cNvCxnSpPr/>
          <p:nvPr/>
        </p:nvCxnSpPr>
        <p:spPr>
          <a:xfrm>
            <a:off x="2453141" y="1939411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940D88-A1ED-44B7-AD83-CEA6F1843539}"/>
              </a:ext>
            </a:extLst>
          </p:cNvPr>
          <p:cNvCxnSpPr>
            <a:cxnSpLocks/>
          </p:cNvCxnSpPr>
          <p:nvPr/>
        </p:nvCxnSpPr>
        <p:spPr>
          <a:xfrm>
            <a:off x="2453141" y="2725991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38F70B-5D1E-4DCC-83C6-CCFEDB415F96}"/>
              </a:ext>
            </a:extLst>
          </p:cNvPr>
          <p:cNvCxnSpPr>
            <a:cxnSpLocks/>
          </p:cNvCxnSpPr>
          <p:nvPr/>
        </p:nvCxnSpPr>
        <p:spPr>
          <a:xfrm>
            <a:off x="2453141" y="3512571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C9A70E-4A6E-4484-B957-661442F1FAAB}"/>
              </a:ext>
            </a:extLst>
          </p:cNvPr>
          <p:cNvCxnSpPr>
            <a:cxnSpLocks/>
          </p:cNvCxnSpPr>
          <p:nvPr/>
        </p:nvCxnSpPr>
        <p:spPr>
          <a:xfrm>
            <a:off x="2440851" y="4279488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761276-1802-4213-BDEA-D8F7B2D427BA}"/>
              </a:ext>
            </a:extLst>
          </p:cNvPr>
          <p:cNvCxnSpPr>
            <a:cxnSpLocks/>
          </p:cNvCxnSpPr>
          <p:nvPr/>
        </p:nvCxnSpPr>
        <p:spPr>
          <a:xfrm>
            <a:off x="2440851" y="5120145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B4B89E-E279-4DE0-9EB0-CFCEBE4BF9B1}"/>
              </a:ext>
            </a:extLst>
          </p:cNvPr>
          <p:cNvSpPr txBox="1"/>
          <p:nvPr/>
        </p:nvSpPr>
        <p:spPr>
          <a:xfrm>
            <a:off x="3595355" y="512188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7474187" y="513125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01790-6973-4C97-8500-3BFF7EF96E95}"/>
              </a:ext>
            </a:extLst>
          </p:cNvPr>
          <p:cNvSpPr txBox="1"/>
          <p:nvPr/>
        </p:nvSpPr>
        <p:spPr>
          <a:xfrm>
            <a:off x="8318242" y="6172105"/>
            <a:ext cx="12153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G</a:t>
            </a:r>
            <a:endParaRPr lang="ko-KR" altLang="en-US" sz="2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8E01A-E24F-4A34-87AF-3FDCDE68F506}"/>
              </a:ext>
            </a:extLst>
          </p:cNvPr>
          <p:cNvSpPr txBox="1"/>
          <p:nvPr/>
        </p:nvSpPr>
        <p:spPr>
          <a:xfrm>
            <a:off x="3752127" y="48168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AC198-F099-4891-A2C2-118F57A2C223}"/>
              </a:ext>
            </a:extLst>
          </p:cNvPr>
          <p:cNvSpPr txBox="1"/>
          <p:nvPr/>
        </p:nvSpPr>
        <p:spPr>
          <a:xfrm>
            <a:off x="8745767" y="48168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CEAFE7-DF1E-47CE-B41D-D769E068BDCB}"/>
              </a:ext>
            </a:extLst>
          </p:cNvPr>
          <p:cNvSpPr txBox="1"/>
          <p:nvPr/>
        </p:nvSpPr>
        <p:spPr>
          <a:xfrm>
            <a:off x="3587981" y="4269479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0BD90-B1E3-48A1-B067-3E27DCFAB1CE}"/>
              </a:ext>
            </a:extLst>
          </p:cNvPr>
          <p:cNvSpPr txBox="1"/>
          <p:nvPr/>
        </p:nvSpPr>
        <p:spPr>
          <a:xfrm>
            <a:off x="3590438" y="346386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1E798-1D47-41D3-9E66-BE973260AB8D}"/>
              </a:ext>
            </a:extLst>
          </p:cNvPr>
          <p:cNvSpPr txBox="1"/>
          <p:nvPr/>
        </p:nvSpPr>
        <p:spPr>
          <a:xfrm>
            <a:off x="3630549" y="1101664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F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E036B-2D28-4EAC-B36B-77E2FE8F274C}"/>
              </a:ext>
            </a:extLst>
          </p:cNvPr>
          <p:cNvSpPr txBox="1"/>
          <p:nvPr/>
        </p:nvSpPr>
        <p:spPr>
          <a:xfrm>
            <a:off x="3611664" y="1912739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9851C1-6EBB-4C5C-8D43-B4B4158841F7}"/>
              </a:ext>
            </a:extLst>
          </p:cNvPr>
          <p:cNvSpPr txBox="1"/>
          <p:nvPr/>
        </p:nvSpPr>
        <p:spPr>
          <a:xfrm>
            <a:off x="3610103" y="2683556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73DBC1-55BF-492D-A500-0A38A3E0683A}"/>
              </a:ext>
            </a:extLst>
          </p:cNvPr>
          <p:cNvSpPr txBox="1"/>
          <p:nvPr/>
        </p:nvSpPr>
        <p:spPr>
          <a:xfrm>
            <a:off x="1874328" y="528474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5FDFB0-3C8F-466B-ACD2-71C867F46B4E}"/>
              </a:ext>
            </a:extLst>
          </p:cNvPr>
          <p:cNvSpPr txBox="1"/>
          <p:nvPr/>
        </p:nvSpPr>
        <p:spPr>
          <a:xfrm>
            <a:off x="1870193" y="44618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7BCCCB-C025-4947-A234-023030936845}"/>
              </a:ext>
            </a:extLst>
          </p:cNvPr>
          <p:cNvSpPr txBox="1"/>
          <p:nvPr/>
        </p:nvSpPr>
        <p:spPr>
          <a:xfrm>
            <a:off x="1872736" y="368062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135DE3-35EA-49B6-9EEE-C50FCBB0CCD9}"/>
              </a:ext>
            </a:extLst>
          </p:cNvPr>
          <p:cNvSpPr txBox="1"/>
          <p:nvPr/>
        </p:nvSpPr>
        <p:spPr>
          <a:xfrm>
            <a:off x="1866058" y="292635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BB7CCB-141F-419D-A8CA-9BDF460040DB}"/>
              </a:ext>
            </a:extLst>
          </p:cNvPr>
          <p:cNvSpPr txBox="1"/>
          <p:nvPr/>
        </p:nvSpPr>
        <p:spPr>
          <a:xfrm>
            <a:off x="1866058" y="2142594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7563FD-8793-44B2-AC4F-3B90B52FE617}"/>
              </a:ext>
            </a:extLst>
          </p:cNvPr>
          <p:cNvSpPr txBox="1"/>
          <p:nvPr/>
        </p:nvSpPr>
        <p:spPr>
          <a:xfrm>
            <a:off x="1864381" y="13847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6</a:t>
            </a:r>
            <a:endParaRPr lang="ko-KR" altLang="en-US" sz="2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29D325-7E02-4A69-B1FB-770859F2871B}"/>
              </a:ext>
            </a:extLst>
          </p:cNvPr>
          <p:cNvSpPr txBox="1"/>
          <p:nvPr/>
        </p:nvSpPr>
        <p:spPr>
          <a:xfrm>
            <a:off x="8616401" y="5131253"/>
            <a:ext cx="63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G</a:t>
            </a:r>
            <a:endParaRPr lang="ko-KR" altLang="en-US" sz="5000" dirty="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4A23E38F-32F2-484A-BF20-1B31D5872D62}"/>
              </a:ext>
            </a:extLst>
          </p:cNvPr>
          <p:cNvSpPr/>
          <p:nvPr/>
        </p:nvSpPr>
        <p:spPr>
          <a:xfrm>
            <a:off x="8186491" y="1463117"/>
            <a:ext cx="1494929" cy="153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3C688C-C007-4A49-B6C2-B4F03EEF6CBF}"/>
              </a:ext>
            </a:extLst>
          </p:cNvPr>
          <p:cNvCxnSpPr>
            <a:cxnSpLocks/>
          </p:cNvCxnSpPr>
          <p:nvPr/>
        </p:nvCxnSpPr>
        <p:spPr>
          <a:xfrm flipH="1" flipV="1">
            <a:off x="5729116" y="1755057"/>
            <a:ext cx="2831821" cy="29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0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4045974" y="66249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2B585E-7AF8-4427-BFD0-4C78F17F4128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5491316" y="66249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F322E-E35E-43BA-ABCF-A3B67AD5D6DD}"/>
              </a:ext>
            </a:extLst>
          </p:cNvPr>
          <p:cNvSpPr/>
          <p:nvPr/>
        </p:nvSpPr>
        <p:spPr>
          <a:xfrm>
            <a:off x="314640" y="662491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A4B55D-197C-4452-B9D4-3A07337C8319}"/>
              </a:ext>
            </a:extLst>
          </p:cNvPr>
          <p:cNvSpPr/>
          <p:nvPr/>
        </p:nvSpPr>
        <p:spPr>
          <a:xfrm>
            <a:off x="8986676" y="66249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7854DA-EA48-4327-9162-842C0A9178C5}"/>
              </a:ext>
            </a:extLst>
          </p:cNvPr>
          <p:cNvCxnSpPr>
            <a:stCxn id="32" idx="0"/>
            <a:endCxn id="32" idx="2"/>
          </p:cNvCxnSpPr>
          <p:nvPr/>
        </p:nvCxnSpPr>
        <p:spPr>
          <a:xfrm>
            <a:off x="10432018" y="66249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003F7E-2496-4DCC-8C95-DF7E34CA8ED7}"/>
              </a:ext>
            </a:extLst>
          </p:cNvPr>
          <p:cNvSpPr/>
          <p:nvPr/>
        </p:nvSpPr>
        <p:spPr>
          <a:xfrm>
            <a:off x="4819156" y="257978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13DBD7-36E1-46D1-8D86-123F3EA498EB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264498" y="2579783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3314E3-1AAF-4B54-853F-BE4ABB3FE6DD}"/>
              </a:ext>
            </a:extLst>
          </p:cNvPr>
          <p:cNvSpPr/>
          <p:nvPr/>
        </p:nvSpPr>
        <p:spPr>
          <a:xfrm>
            <a:off x="319557" y="2579783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D9E6DB-BD53-4BB4-97C5-5F5F4BCA5446}"/>
              </a:ext>
            </a:extLst>
          </p:cNvPr>
          <p:cNvSpPr/>
          <p:nvPr/>
        </p:nvSpPr>
        <p:spPr>
          <a:xfrm>
            <a:off x="8991593" y="257978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2A7D081-F0C8-422E-9AD3-833A97B55D13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10436935" y="2579783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B98785-E6FE-4673-B7FA-23144E86F388}"/>
              </a:ext>
            </a:extLst>
          </p:cNvPr>
          <p:cNvSpPr/>
          <p:nvPr/>
        </p:nvSpPr>
        <p:spPr>
          <a:xfrm>
            <a:off x="4045974" y="529156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CEFE6B-4D6A-498E-BA08-8E3518239ECF}"/>
              </a:ext>
            </a:extLst>
          </p:cNvPr>
          <p:cNvCxnSpPr>
            <a:stCxn id="60" idx="0"/>
            <a:endCxn id="60" idx="2"/>
          </p:cNvCxnSpPr>
          <p:nvPr/>
        </p:nvCxnSpPr>
        <p:spPr>
          <a:xfrm>
            <a:off x="5491316" y="529156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04C1CC-9933-4D4E-A3A7-1B3488440A32}"/>
              </a:ext>
            </a:extLst>
          </p:cNvPr>
          <p:cNvSpPr/>
          <p:nvPr/>
        </p:nvSpPr>
        <p:spPr>
          <a:xfrm>
            <a:off x="314640" y="5291561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3B6AD3-9684-4BEA-A6DA-54DADD7FC92B}"/>
              </a:ext>
            </a:extLst>
          </p:cNvPr>
          <p:cNvSpPr/>
          <p:nvPr/>
        </p:nvSpPr>
        <p:spPr>
          <a:xfrm>
            <a:off x="8986676" y="529156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94E00ED-F924-4AEA-A6C2-6498B59A079C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0432018" y="529156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A5D844-5387-4143-A1C0-165F7D854F8D}"/>
              </a:ext>
            </a:extLst>
          </p:cNvPr>
          <p:cNvSpPr/>
          <p:nvPr/>
        </p:nvSpPr>
        <p:spPr>
          <a:xfrm>
            <a:off x="2110369" y="3935672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88EB3D-97FE-4D57-84CE-48A20D4E8E6A}"/>
              </a:ext>
            </a:extLst>
          </p:cNvPr>
          <p:cNvCxnSpPr>
            <a:stCxn id="68" idx="0"/>
            <a:endCxn id="68" idx="2"/>
          </p:cNvCxnSpPr>
          <p:nvPr/>
        </p:nvCxnSpPr>
        <p:spPr>
          <a:xfrm>
            <a:off x="3555711" y="3935672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BD72700-7D2E-427F-B979-7C524FCEF8F8}"/>
              </a:ext>
            </a:extLst>
          </p:cNvPr>
          <p:cNvSpPr txBox="1"/>
          <p:nvPr/>
        </p:nvSpPr>
        <p:spPr>
          <a:xfrm>
            <a:off x="698656" y="1568691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8EE6D6-C9F3-4F71-A461-3134EBF47FCB}"/>
              </a:ext>
            </a:extLst>
          </p:cNvPr>
          <p:cNvSpPr txBox="1"/>
          <p:nvPr/>
        </p:nvSpPr>
        <p:spPr>
          <a:xfrm>
            <a:off x="710397" y="3485984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3F9DB6-3DF7-440B-A11F-B3EFDCF55365}"/>
              </a:ext>
            </a:extLst>
          </p:cNvPr>
          <p:cNvSpPr txBox="1"/>
          <p:nvPr/>
        </p:nvSpPr>
        <p:spPr>
          <a:xfrm>
            <a:off x="711747" y="6195509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642AB7-516F-4E49-B78C-B1A2FF9A986C}"/>
              </a:ext>
            </a:extLst>
          </p:cNvPr>
          <p:cNvCxnSpPr/>
          <p:nvPr/>
        </p:nvCxnSpPr>
        <p:spPr>
          <a:xfrm>
            <a:off x="1375957" y="1087099"/>
            <a:ext cx="24438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28FCB8-E0CA-40CE-A9DD-561D27CA0AC6}"/>
              </a:ext>
            </a:extLst>
          </p:cNvPr>
          <p:cNvSpPr txBox="1"/>
          <p:nvPr/>
        </p:nvSpPr>
        <p:spPr>
          <a:xfrm>
            <a:off x="4455685" y="656212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F5FBFD-3647-43CC-B524-A3F73B5459BD}"/>
              </a:ext>
            </a:extLst>
          </p:cNvPr>
          <p:cNvSpPr txBox="1"/>
          <p:nvPr/>
        </p:nvSpPr>
        <p:spPr>
          <a:xfrm>
            <a:off x="9406219" y="656212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937E95-81F3-4C9C-839D-5225C6F7FD91}"/>
              </a:ext>
            </a:extLst>
          </p:cNvPr>
          <p:cNvSpPr txBox="1"/>
          <p:nvPr/>
        </p:nvSpPr>
        <p:spPr>
          <a:xfrm>
            <a:off x="7709840" y="464483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9AEF3AB-73D6-4730-AD4D-F55F0A84FE34}"/>
              </a:ext>
            </a:extLst>
          </p:cNvPr>
          <p:cNvCxnSpPr/>
          <p:nvPr/>
        </p:nvCxnSpPr>
        <p:spPr>
          <a:xfrm>
            <a:off x="1387698" y="5756769"/>
            <a:ext cx="24438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7A9E442-DE45-4799-BFFF-E28D773A17A0}"/>
              </a:ext>
            </a:extLst>
          </p:cNvPr>
          <p:cNvSpPr txBox="1"/>
          <p:nvPr/>
        </p:nvSpPr>
        <p:spPr>
          <a:xfrm>
            <a:off x="5262744" y="2585704"/>
            <a:ext cx="558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0523AA-7BEE-4A9B-B818-15E9E75820BA}"/>
              </a:ext>
            </a:extLst>
          </p:cNvPr>
          <p:cNvSpPr txBox="1"/>
          <p:nvPr/>
        </p:nvSpPr>
        <p:spPr>
          <a:xfrm>
            <a:off x="9420967" y="2567226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29D9D1-EB57-438D-94A4-83547BA3D263}"/>
              </a:ext>
            </a:extLst>
          </p:cNvPr>
          <p:cNvSpPr txBox="1"/>
          <p:nvPr/>
        </p:nvSpPr>
        <p:spPr>
          <a:xfrm>
            <a:off x="9459760" y="5291561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7CCE8F-FFE0-4CA8-948B-0F47F4B580FC}"/>
              </a:ext>
            </a:extLst>
          </p:cNvPr>
          <p:cNvSpPr txBox="1"/>
          <p:nvPr/>
        </p:nvSpPr>
        <p:spPr>
          <a:xfrm>
            <a:off x="7632089" y="5115142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621ACCC-99B0-4CD3-93FB-42FEEA65D2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70993" y="3103076"/>
            <a:ext cx="1190171" cy="980243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B7B25AC-9722-4C72-B124-E0C30C36FF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9443" y="3435432"/>
            <a:ext cx="1355888" cy="363471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F5D438-1F20-4C35-92C8-F072DB508F1B}"/>
              </a:ext>
            </a:extLst>
          </p:cNvPr>
          <p:cNvSpPr txBox="1"/>
          <p:nvPr/>
        </p:nvSpPr>
        <p:spPr>
          <a:xfrm>
            <a:off x="2587209" y="3923115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665253-9F45-4CA9-BA46-E27B803FFA5E}"/>
              </a:ext>
            </a:extLst>
          </p:cNvPr>
          <p:cNvSpPr txBox="1"/>
          <p:nvPr/>
        </p:nvSpPr>
        <p:spPr>
          <a:xfrm>
            <a:off x="4516028" y="5273083"/>
            <a:ext cx="60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586A09-76DD-4928-8220-A47036584007}"/>
              </a:ext>
            </a:extLst>
          </p:cNvPr>
          <p:cNvSpPr txBox="1"/>
          <p:nvPr/>
        </p:nvSpPr>
        <p:spPr>
          <a:xfrm>
            <a:off x="5723724" y="4154581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A</a:t>
            </a:r>
            <a:endParaRPr lang="ko-KR" altLang="en-US" sz="25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99E7C5-BA04-4F48-935C-150BD574FE9E}"/>
              </a:ext>
            </a:extLst>
          </p:cNvPr>
          <p:cNvSpPr txBox="1"/>
          <p:nvPr/>
        </p:nvSpPr>
        <p:spPr>
          <a:xfrm>
            <a:off x="5820910" y="6336443"/>
            <a:ext cx="1039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Pop B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39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AE29008-8E8E-4637-9D00-31B87C63A982}"/>
              </a:ext>
            </a:extLst>
          </p:cNvPr>
          <p:cNvSpPr txBox="1"/>
          <p:nvPr/>
        </p:nvSpPr>
        <p:spPr>
          <a:xfrm>
            <a:off x="421568" y="906093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번째 스택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C58D40-1426-43AD-A309-5807A80DB95B}"/>
              </a:ext>
            </a:extLst>
          </p:cNvPr>
          <p:cNvSpPr txBox="1"/>
          <p:nvPr/>
        </p:nvSpPr>
        <p:spPr>
          <a:xfrm>
            <a:off x="421568" y="2148382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r>
              <a:rPr lang="ko-KR" altLang="en-US" sz="2500" dirty="0"/>
              <a:t>번째 스택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877378-7227-499F-9B40-B431B933841A}"/>
              </a:ext>
            </a:extLst>
          </p:cNvPr>
          <p:cNvSpPr txBox="1"/>
          <p:nvPr/>
        </p:nvSpPr>
        <p:spPr>
          <a:xfrm>
            <a:off x="278685" y="5731852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r>
              <a:rPr lang="ko-KR" altLang="en-US" sz="2500" dirty="0"/>
              <a:t>번째 스택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5F2E00-A50D-422B-AF72-0C89D559322C}"/>
              </a:ext>
            </a:extLst>
          </p:cNvPr>
          <p:cNvSpPr txBox="1"/>
          <p:nvPr/>
        </p:nvSpPr>
        <p:spPr>
          <a:xfrm>
            <a:off x="2771729" y="14779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347598" y="723228"/>
            <a:ext cx="808442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647FD8-3D07-421E-B592-B6A021D427A3}"/>
              </a:ext>
            </a:extLst>
          </p:cNvPr>
          <p:cNvCxnSpPr/>
          <p:nvPr/>
        </p:nvCxnSpPr>
        <p:spPr>
          <a:xfrm>
            <a:off x="6991933" y="7232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7DC5C1-DE1A-4EDF-BCA8-0B95B212BD62}"/>
              </a:ext>
            </a:extLst>
          </p:cNvPr>
          <p:cNvCxnSpPr/>
          <p:nvPr/>
        </p:nvCxnSpPr>
        <p:spPr>
          <a:xfrm>
            <a:off x="5818907" y="7232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3556855" y="7232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963AF0-5D04-4AF2-AB68-39CDB7662C1B}"/>
              </a:ext>
            </a:extLst>
          </p:cNvPr>
          <p:cNvCxnSpPr/>
          <p:nvPr/>
        </p:nvCxnSpPr>
        <p:spPr>
          <a:xfrm>
            <a:off x="4710541" y="7232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2ABC3E-31B5-4DE6-AFD5-9361403D3FB2}"/>
              </a:ext>
            </a:extLst>
          </p:cNvPr>
          <p:cNvCxnSpPr/>
          <p:nvPr/>
        </p:nvCxnSpPr>
        <p:spPr>
          <a:xfrm>
            <a:off x="9273311" y="7232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A1F525-CB98-44A4-BE1B-B5649188294C}"/>
              </a:ext>
            </a:extLst>
          </p:cNvPr>
          <p:cNvCxnSpPr/>
          <p:nvPr/>
        </p:nvCxnSpPr>
        <p:spPr>
          <a:xfrm>
            <a:off x="8054113" y="7232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2693983" y="72322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3869109" y="713733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9E3D66-81B3-414C-B204-887A83D3743A}"/>
              </a:ext>
            </a:extLst>
          </p:cNvPr>
          <p:cNvSpPr txBox="1"/>
          <p:nvPr/>
        </p:nvSpPr>
        <p:spPr>
          <a:xfrm>
            <a:off x="4922137" y="713733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A8CF41-30CE-4F82-9640-5A358A7FE688}"/>
              </a:ext>
            </a:extLst>
          </p:cNvPr>
          <p:cNvSpPr txBox="1"/>
          <p:nvPr/>
        </p:nvSpPr>
        <p:spPr>
          <a:xfrm>
            <a:off x="6095154" y="71373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F30E60-DC81-4CE2-AA7E-6AB51571930D}"/>
              </a:ext>
            </a:extLst>
          </p:cNvPr>
          <p:cNvSpPr/>
          <p:nvPr/>
        </p:nvSpPr>
        <p:spPr>
          <a:xfrm>
            <a:off x="2347598" y="3101591"/>
            <a:ext cx="808442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CEE18F-4397-413F-9690-B17C25D0E589}"/>
              </a:ext>
            </a:extLst>
          </p:cNvPr>
          <p:cNvCxnSpPr/>
          <p:nvPr/>
        </p:nvCxnSpPr>
        <p:spPr>
          <a:xfrm>
            <a:off x="6991933" y="310159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480BED-9BF9-43F0-ACAD-56025CEBDBB5}"/>
              </a:ext>
            </a:extLst>
          </p:cNvPr>
          <p:cNvCxnSpPr/>
          <p:nvPr/>
        </p:nvCxnSpPr>
        <p:spPr>
          <a:xfrm>
            <a:off x="5818907" y="310159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AFE0D1A-715D-41D4-AB15-02199A07610A}"/>
              </a:ext>
            </a:extLst>
          </p:cNvPr>
          <p:cNvCxnSpPr/>
          <p:nvPr/>
        </p:nvCxnSpPr>
        <p:spPr>
          <a:xfrm>
            <a:off x="3556855" y="310159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2B4D81C-594C-42F7-91D3-A6BDE487E75E}"/>
              </a:ext>
            </a:extLst>
          </p:cNvPr>
          <p:cNvCxnSpPr/>
          <p:nvPr/>
        </p:nvCxnSpPr>
        <p:spPr>
          <a:xfrm>
            <a:off x="4710541" y="310159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A9586DA-D7EE-4832-9BE4-F58CB1EFFD66}"/>
              </a:ext>
            </a:extLst>
          </p:cNvPr>
          <p:cNvCxnSpPr/>
          <p:nvPr/>
        </p:nvCxnSpPr>
        <p:spPr>
          <a:xfrm>
            <a:off x="9273311" y="310159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737147C-EACA-4484-B585-D709BA4AB376}"/>
              </a:ext>
            </a:extLst>
          </p:cNvPr>
          <p:cNvCxnSpPr/>
          <p:nvPr/>
        </p:nvCxnSpPr>
        <p:spPr>
          <a:xfrm>
            <a:off x="8054113" y="310159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A4F6A63-5805-48A5-BF47-F1BD97E8EF57}"/>
              </a:ext>
            </a:extLst>
          </p:cNvPr>
          <p:cNvSpPr txBox="1"/>
          <p:nvPr/>
        </p:nvSpPr>
        <p:spPr>
          <a:xfrm>
            <a:off x="2693983" y="3101591"/>
            <a:ext cx="5629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K</a:t>
            </a:r>
            <a:endParaRPr lang="ko-KR" altLang="en-US" sz="5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F81B83-0C65-4A9E-9D9E-37E40AB97B84}"/>
              </a:ext>
            </a:extLst>
          </p:cNvPr>
          <p:cNvSpPr txBox="1"/>
          <p:nvPr/>
        </p:nvSpPr>
        <p:spPr>
          <a:xfrm>
            <a:off x="3869109" y="3092096"/>
            <a:ext cx="4924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L</a:t>
            </a:r>
            <a:endParaRPr lang="ko-KR" altLang="en-US" sz="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60EE09-C787-414E-8102-939E7A23792E}"/>
              </a:ext>
            </a:extLst>
          </p:cNvPr>
          <p:cNvSpPr txBox="1"/>
          <p:nvPr/>
        </p:nvSpPr>
        <p:spPr>
          <a:xfrm>
            <a:off x="4880990" y="3111086"/>
            <a:ext cx="772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M</a:t>
            </a:r>
            <a:endParaRPr lang="ko-KR" altLang="en-US" sz="5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1AD14F-0866-4960-B1D2-CE1EC9F617BD}"/>
              </a:ext>
            </a:extLst>
          </p:cNvPr>
          <p:cNvSpPr/>
          <p:nvPr/>
        </p:nvSpPr>
        <p:spPr>
          <a:xfrm>
            <a:off x="2347598" y="1902914"/>
            <a:ext cx="808442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20BEC8-95E9-46BD-A704-C76CD3974CEC}"/>
              </a:ext>
            </a:extLst>
          </p:cNvPr>
          <p:cNvCxnSpPr/>
          <p:nvPr/>
        </p:nvCxnSpPr>
        <p:spPr>
          <a:xfrm>
            <a:off x="6991933" y="190291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A1D94D7-394C-423A-81C1-2295865BF697}"/>
              </a:ext>
            </a:extLst>
          </p:cNvPr>
          <p:cNvCxnSpPr/>
          <p:nvPr/>
        </p:nvCxnSpPr>
        <p:spPr>
          <a:xfrm>
            <a:off x="5818907" y="190291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785D1C-A65B-4F13-90AF-ED7CCFC349D7}"/>
              </a:ext>
            </a:extLst>
          </p:cNvPr>
          <p:cNvCxnSpPr/>
          <p:nvPr/>
        </p:nvCxnSpPr>
        <p:spPr>
          <a:xfrm>
            <a:off x="3556855" y="190291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CDEE7D2-F1C2-4F8E-A3AC-970471BBCAB0}"/>
              </a:ext>
            </a:extLst>
          </p:cNvPr>
          <p:cNvCxnSpPr/>
          <p:nvPr/>
        </p:nvCxnSpPr>
        <p:spPr>
          <a:xfrm>
            <a:off x="4710541" y="190291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00BCACA-8A75-480E-877B-CEEE68E1259F}"/>
              </a:ext>
            </a:extLst>
          </p:cNvPr>
          <p:cNvCxnSpPr/>
          <p:nvPr/>
        </p:nvCxnSpPr>
        <p:spPr>
          <a:xfrm>
            <a:off x="9273311" y="190291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FB85E5-234A-4DAC-B38A-90FC8190B825}"/>
              </a:ext>
            </a:extLst>
          </p:cNvPr>
          <p:cNvCxnSpPr/>
          <p:nvPr/>
        </p:nvCxnSpPr>
        <p:spPr>
          <a:xfrm>
            <a:off x="8054113" y="190291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71FB74-1D20-4852-9310-E4C7320312CB}"/>
              </a:ext>
            </a:extLst>
          </p:cNvPr>
          <p:cNvSpPr txBox="1"/>
          <p:nvPr/>
        </p:nvSpPr>
        <p:spPr>
          <a:xfrm>
            <a:off x="2693983" y="1902914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6381E-A45A-4510-B4A6-82942DD0F745}"/>
              </a:ext>
            </a:extLst>
          </p:cNvPr>
          <p:cNvSpPr txBox="1"/>
          <p:nvPr/>
        </p:nvSpPr>
        <p:spPr>
          <a:xfrm>
            <a:off x="3869109" y="1893419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F</a:t>
            </a:r>
            <a:endParaRPr lang="ko-KR" altLang="en-US" sz="5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3B16DC-3C14-42AA-8A87-5042C68CDCFE}"/>
              </a:ext>
            </a:extLst>
          </p:cNvPr>
          <p:cNvSpPr txBox="1"/>
          <p:nvPr/>
        </p:nvSpPr>
        <p:spPr>
          <a:xfrm>
            <a:off x="4922137" y="1893419"/>
            <a:ext cx="63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G</a:t>
            </a:r>
            <a:endParaRPr lang="ko-KR" altLang="en-US" sz="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E689DC-84A9-43D6-8307-D6D1EA7C89D2}"/>
              </a:ext>
            </a:extLst>
          </p:cNvPr>
          <p:cNvSpPr txBox="1"/>
          <p:nvPr/>
        </p:nvSpPr>
        <p:spPr>
          <a:xfrm>
            <a:off x="6085918" y="1893419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H</a:t>
            </a:r>
            <a:endParaRPr lang="ko-KR" altLang="en-US" sz="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806AF-2E34-408C-8FD0-86572664D2F3}"/>
              </a:ext>
            </a:extLst>
          </p:cNvPr>
          <p:cNvSpPr txBox="1"/>
          <p:nvPr/>
        </p:nvSpPr>
        <p:spPr>
          <a:xfrm>
            <a:off x="7336355" y="1893419"/>
            <a:ext cx="3577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I</a:t>
            </a:r>
            <a:endParaRPr lang="ko-KR" altLang="en-US" sz="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1E4519-CA37-48A4-9C8D-64721E4D4172}"/>
              </a:ext>
            </a:extLst>
          </p:cNvPr>
          <p:cNvSpPr txBox="1"/>
          <p:nvPr/>
        </p:nvSpPr>
        <p:spPr>
          <a:xfrm>
            <a:off x="8472510" y="1893419"/>
            <a:ext cx="4154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J</a:t>
            </a:r>
            <a:endParaRPr lang="ko-KR" altLang="en-US" sz="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DB28D-5BEE-4CB9-9DF5-BB117EF67007}"/>
              </a:ext>
            </a:extLst>
          </p:cNvPr>
          <p:cNvSpPr txBox="1"/>
          <p:nvPr/>
        </p:nvSpPr>
        <p:spPr>
          <a:xfrm>
            <a:off x="3967694" y="14779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636FB4-8746-4B58-9942-26F0966BDCED}"/>
              </a:ext>
            </a:extLst>
          </p:cNvPr>
          <p:cNvSpPr txBox="1"/>
          <p:nvPr/>
        </p:nvSpPr>
        <p:spPr>
          <a:xfrm>
            <a:off x="5067725" y="147798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D6C9D-3B49-4111-AAFB-D767376250CD}"/>
              </a:ext>
            </a:extLst>
          </p:cNvPr>
          <p:cNvSpPr txBox="1"/>
          <p:nvPr/>
        </p:nvSpPr>
        <p:spPr>
          <a:xfrm>
            <a:off x="6217769" y="146714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5B1941F-F373-42F3-A148-B44ED5EB8463}"/>
              </a:ext>
            </a:extLst>
          </p:cNvPr>
          <p:cNvSpPr txBox="1"/>
          <p:nvPr/>
        </p:nvSpPr>
        <p:spPr>
          <a:xfrm>
            <a:off x="7349341" y="146714"/>
            <a:ext cx="316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E6087-1C22-411F-A56A-1B3EAA07A984}"/>
              </a:ext>
            </a:extLst>
          </p:cNvPr>
          <p:cNvSpPr txBox="1"/>
          <p:nvPr/>
        </p:nvSpPr>
        <p:spPr>
          <a:xfrm>
            <a:off x="8506982" y="146714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6</a:t>
            </a:r>
            <a:endParaRPr lang="ko-KR" altLang="en-US" sz="25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EE7F24-0D31-444A-B794-F522B2D98B3F}"/>
              </a:ext>
            </a:extLst>
          </p:cNvPr>
          <p:cNvSpPr txBox="1"/>
          <p:nvPr/>
        </p:nvSpPr>
        <p:spPr>
          <a:xfrm>
            <a:off x="9683839" y="145630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7</a:t>
            </a:r>
            <a:endParaRPr lang="ko-KR" altLang="en-US" sz="25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FE67E5-DB99-4345-829D-02CABC612873}"/>
              </a:ext>
            </a:extLst>
          </p:cNvPr>
          <p:cNvSpPr txBox="1"/>
          <p:nvPr/>
        </p:nvSpPr>
        <p:spPr>
          <a:xfrm>
            <a:off x="10619176" y="906093"/>
            <a:ext cx="1105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Top=4</a:t>
            </a:r>
            <a:endParaRPr lang="ko-KR" altLang="en-US" sz="25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163ADD-0B16-47DD-A788-31867CA575DB}"/>
              </a:ext>
            </a:extLst>
          </p:cNvPr>
          <p:cNvSpPr txBox="1"/>
          <p:nvPr/>
        </p:nvSpPr>
        <p:spPr>
          <a:xfrm>
            <a:off x="10619176" y="2085779"/>
            <a:ext cx="1105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Top=6</a:t>
            </a:r>
            <a:endParaRPr lang="ko-KR" altLang="en-US" sz="25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5B7881F-4075-4F68-ABFD-57AC0445FA23}"/>
              </a:ext>
            </a:extLst>
          </p:cNvPr>
          <p:cNvSpPr txBox="1"/>
          <p:nvPr/>
        </p:nvSpPr>
        <p:spPr>
          <a:xfrm>
            <a:off x="10623340" y="3275738"/>
            <a:ext cx="1105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Top=3</a:t>
            </a:r>
            <a:endParaRPr lang="ko-KR" altLang="en-US" sz="25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6A1913-FC12-48FF-B9F4-FCF2C269EE69}"/>
              </a:ext>
            </a:extLst>
          </p:cNvPr>
          <p:cNvSpPr/>
          <p:nvPr/>
        </p:nvSpPr>
        <p:spPr>
          <a:xfrm>
            <a:off x="2347598" y="4768087"/>
            <a:ext cx="911989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3C6226C-F4DC-4B07-AF1C-853BBBD9AC34}"/>
              </a:ext>
            </a:extLst>
          </p:cNvPr>
          <p:cNvCxnSpPr/>
          <p:nvPr/>
        </p:nvCxnSpPr>
        <p:spPr>
          <a:xfrm>
            <a:off x="6936517" y="4768087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766FC69-6955-4A49-8F6B-B8401CB1DB34}"/>
              </a:ext>
            </a:extLst>
          </p:cNvPr>
          <p:cNvCxnSpPr/>
          <p:nvPr/>
        </p:nvCxnSpPr>
        <p:spPr>
          <a:xfrm>
            <a:off x="5818907" y="4768087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03F8354-82D9-481F-8D6F-1AC1832EA825}"/>
              </a:ext>
            </a:extLst>
          </p:cNvPr>
          <p:cNvCxnSpPr/>
          <p:nvPr/>
        </p:nvCxnSpPr>
        <p:spPr>
          <a:xfrm>
            <a:off x="3556855" y="4768087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2C9985C-3E9B-4564-BDA7-D12927A2F9B9}"/>
              </a:ext>
            </a:extLst>
          </p:cNvPr>
          <p:cNvCxnSpPr/>
          <p:nvPr/>
        </p:nvCxnSpPr>
        <p:spPr>
          <a:xfrm>
            <a:off x="4710541" y="4768087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BAEEE8-F37E-4D62-909E-FF8B65C205DA}"/>
              </a:ext>
            </a:extLst>
          </p:cNvPr>
          <p:cNvCxnSpPr/>
          <p:nvPr/>
        </p:nvCxnSpPr>
        <p:spPr>
          <a:xfrm>
            <a:off x="9208659" y="4768087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9CC503E-47D8-4AAB-BC30-8F615C60BD5A}"/>
              </a:ext>
            </a:extLst>
          </p:cNvPr>
          <p:cNvCxnSpPr/>
          <p:nvPr/>
        </p:nvCxnSpPr>
        <p:spPr>
          <a:xfrm>
            <a:off x="8054113" y="4768087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81171E-359D-4FD3-9180-7C47B02B7C32}"/>
              </a:ext>
            </a:extLst>
          </p:cNvPr>
          <p:cNvSpPr txBox="1"/>
          <p:nvPr/>
        </p:nvSpPr>
        <p:spPr>
          <a:xfrm>
            <a:off x="2629503" y="4763667"/>
            <a:ext cx="6751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</a:t>
            </a:r>
            <a:endParaRPr lang="ko-KR" altLang="en-US" sz="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16F2EA-7958-416A-A2FF-5475062F6FC2}"/>
              </a:ext>
            </a:extLst>
          </p:cNvPr>
          <p:cNvSpPr txBox="1"/>
          <p:nvPr/>
        </p:nvSpPr>
        <p:spPr>
          <a:xfrm>
            <a:off x="3832165" y="4758592"/>
            <a:ext cx="6799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O</a:t>
            </a:r>
            <a:endParaRPr lang="ko-KR" altLang="en-US" sz="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6A948D-EE03-43D4-8B11-46E86013BDCE}"/>
              </a:ext>
            </a:extLst>
          </p:cNvPr>
          <p:cNvSpPr txBox="1"/>
          <p:nvPr/>
        </p:nvSpPr>
        <p:spPr>
          <a:xfrm>
            <a:off x="6102637" y="4783609"/>
            <a:ext cx="5501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P</a:t>
            </a:r>
            <a:endParaRPr lang="ko-KR" altLang="en-US" sz="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0E9ECA-7FFF-4E8B-9AAE-4F932979DB7B}"/>
              </a:ext>
            </a:extLst>
          </p:cNvPr>
          <p:cNvSpPr txBox="1"/>
          <p:nvPr/>
        </p:nvSpPr>
        <p:spPr>
          <a:xfrm>
            <a:off x="422072" y="3300485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r>
              <a:rPr lang="ko-KR" altLang="en-US" sz="2500" dirty="0"/>
              <a:t>번째 스택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B0F140C-D6E0-45BF-9BE7-A8B7051BC278}"/>
              </a:ext>
            </a:extLst>
          </p:cNvPr>
          <p:cNvCxnSpPr/>
          <p:nvPr/>
        </p:nvCxnSpPr>
        <p:spPr>
          <a:xfrm>
            <a:off x="10337889" y="4768087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2138EC0-4975-4F67-B9E4-0D961C3038C0}"/>
              </a:ext>
            </a:extLst>
          </p:cNvPr>
          <p:cNvSpPr txBox="1"/>
          <p:nvPr/>
        </p:nvSpPr>
        <p:spPr>
          <a:xfrm>
            <a:off x="7158206" y="4752565"/>
            <a:ext cx="6799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Q</a:t>
            </a:r>
            <a:endParaRPr lang="ko-KR" altLang="en-US" sz="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DD661D-4C58-4E37-AFDF-F823FEBC9A8D}"/>
              </a:ext>
            </a:extLst>
          </p:cNvPr>
          <p:cNvSpPr txBox="1"/>
          <p:nvPr/>
        </p:nvSpPr>
        <p:spPr>
          <a:xfrm>
            <a:off x="9503847" y="4769794"/>
            <a:ext cx="5757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R</a:t>
            </a:r>
            <a:endParaRPr lang="ko-KR" altLang="en-US" sz="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B3C349-07FB-4407-A1B9-A48629E978CF}"/>
              </a:ext>
            </a:extLst>
          </p:cNvPr>
          <p:cNvSpPr txBox="1"/>
          <p:nvPr/>
        </p:nvSpPr>
        <p:spPr>
          <a:xfrm>
            <a:off x="10650706" y="4769794"/>
            <a:ext cx="5501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S</a:t>
            </a:r>
            <a:endParaRPr lang="ko-KR" altLang="en-US" sz="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959F63-D9A4-40D0-AABE-F1CBB8CD64AF}"/>
              </a:ext>
            </a:extLst>
          </p:cNvPr>
          <p:cNvSpPr txBox="1"/>
          <p:nvPr/>
        </p:nvSpPr>
        <p:spPr>
          <a:xfrm>
            <a:off x="2784914" y="426107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47EA9A-247D-432A-96DF-7BEEC3D1FD75}"/>
              </a:ext>
            </a:extLst>
          </p:cNvPr>
          <p:cNvSpPr txBox="1"/>
          <p:nvPr/>
        </p:nvSpPr>
        <p:spPr>
          <a:xfrm>
            <a:off x="3980879" y="426107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13B9E4-8B99-4D0C-8DF6-ABCE5FA44A42}"/>
              </a:ext>
            </a:extLst>
          </p:cNvPr>
          <p:cNvSpPr txBox="1"/>
          <p:nvPr/>
        </p:nvSpPr>
        <p:spPr>
          <a:xfrm>
            <a:off x="5080910" y="4261073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AD6E1F-FFC9-4B88-9400-5F63C12872B1}"/>
              </a:ext>
            </a:extLst>
          </p:cNvPr>
          <p:cNvSpPr txBox="1"/>
          <p:nvPr/>
        </p:nvSpPr>
        <p:spPr>
          <a:xfrm>
            <a:off x="6230954" y="4259989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2829DC-D2D4-4035-8351-C2EF2CC192E4}"/>
              </a:ext>
            </a:extLst>
          </p:cNvPr>
          <p:cNvSpPr txBox="1"/>
          <p:nvPr/>
        </p:nvSpPr>
        <p:spPr>
          <a:xfrm>
            <a:off x="7334818" y="4259989"/>
            <a:ext cx="316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A8EA82-A76A-46C5-A05E-E8AABE6044A9}"/>
              </a:ext>
            </a:extLst>
          </p:cNvPr>
          <p:cNvSpPr txBox="1"/>
          <p:nvPr/>
        </p:nvSpPr>
        <p:spPr>
          <a:xfrm>
            <a:off x="8464751" y="4259989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6</a:t>
            </a:r>
            <a:endParaRPr lang="ko-KR" altLang="en-US" sz="25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BEA3C1-4620-42BA-9F7F-28FB83547F7D}"/>
              </a:ext>
            </a:extLst>
          </p:cNvPr>
          <p:cNvSpPr txBox="1"/>
          <p:nvPr/>
        </p:nvSpPr>
        <p:spPr>
          <a:xfrm>
            <a:off x="9595428" y="4258905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7</a:t>
            </a:r>
            <a:endParaRPr lang="ko-KR" altLang="en-US" sz="25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3FE9B5-CD13-42C6-A9A6-A11C9A972720}"/>
              </a:ext>
            </a:extLst>
          </p:cNvPr>
          <p:cNvSpPr txBox="1"/>
          <p:nvPr/>
        </p:nvSpPr>
        <p:spPr>
          <a:xfrm>
            <a:off x="10699834" y="4263562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8</a:t>
            </a:r>
            <a:endParaRPr lang="ko-KR" altLang="en-US" sz="25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822A90-32E8-4AEB-B951-86FF278D45B7}"/>
              </a:ext>
            </a:extLst>
          </p:cNvPr>
          <p:cNvSpPr txBox="1"/>
          <p:nvPr/>
        </p:nvSpPr>
        <p:spPr>
          <a:xfrm>
            <a:off x="278685" y="6189797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r>
              <a:rPr lang="ko-KR" altLang="en-US" sz="2500" dirty="0"/>
              <a:t>번째 스택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B788739-F918-4BC6-A69D-4DCD7D595EEF}"/>
              </a:ext>
            </a:extLst>
          </p:cNvPr>
          <p:cNvCxnSpPr>
            <a:cxnSpLocks/>
            <a:stCxn id="42" idx="3"/>
            <a:endCxn id="70" idx="2"/>
          </p:cNvCxnSpPr>
          <p:nvPr/>
        </p:nvCxnSpPr>
        <p:spPr>
          <a:xfrm flipV="1">
            <a:off x="2034294" y="5631568"/>
            <a:ext cx="7757453" cy="338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0E5B0D7-E5A3-4EC1-A9DD-3FAD9D565020}"/>
              </a:ext>
            </a:extLst>
          </p:cNvPr>
          <p:cNvCxnSpPr>
            <a:stCxn id="82" idx="3"/>
            <a:endCxn id="72" idx="2"/>
          </p:cNvCxnSpPr>
          <p:nvPr/>
        </p:nvCxnSpPr>
        <p:spPr>
          <a:xfrm flipV="1">
            <a:off x="2034294" y="5631568"/>
            <a:ext cx="8891488" cy="796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8386F3-E5C1-458B-ADAE-425D4D1D734A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2967096" y="5625441"/>
            <a:ext cx="4362" cy="34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1C85DD-BD71-40D4-B7EC-B344FDEAF57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377713" y="5645383"/>
            <a:ext cx="0" cy="32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387D67-EEB1-4495-A288-DF18A462BE17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4172162" y="5620366"/>
            <a:ext cx="730" cy="81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9F0C5B-2794-4A3F-8843-F36876C9FE03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498203" y="5614339"/>
            <a:ext cx="8740" cy="81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106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3</cp:revision>
  <dcterms:created xsi:type="dcterms:W3CDTF">2022-03-02T13:13:00Z</dcterms:created>
  <dcterms:modified xsi:type="dcterms:W3CDTF">2022-03-05T13:59:16Z</dcterms:modified>
</cp:coreProperties>
</file>