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9" r:id="rId2"/>
    <p:sldId id="260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89B589-35CB-4095-89F3-CBA9C3D5C94E}" type="datetimeFigureOut">
              <a:rPr lang="ko-KR" altLang="en-US" smtClean="0"/>
              <a:t>2022-03-08 Tue요일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6C05CA-61AE-4AC0-8A27-89D6F5B903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42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A4F6CC-33D3-465C-940A-7EC03E362A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5E5D387-445D-4432-84D6-4486A22DF1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078F42-B9B8-4D1C-A468-7F23FAFC9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DACAA-BDF7-41DD-B2E5-E4E78D96A16D}" type="datetimeFigureOut">
              <a:rPr lang="ko-KR" altLang="en-US" smtClean="0"/>
              <a:t>2022-03-08 Tue요일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863EE0-84B6-4936-B426-FD03B1EE2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5274F7-AED5-4FF5-A589-D776672B9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01210-F5C8-4D09-BC55-2E4657B36B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5162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220FD3-F8B2-4CB0-83C0-378D1B955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78DF82D-C8AE-4EA9-A528-386D047AAD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70871D-76BE-4CD5-AE26-E1EFB5B13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DACAA-BDF7-41DD-B2E5-E4E78D96A16D}" type="datetimeFigureOut">
              <a:rPr lang="ko-KR" altLang="en-US" smtClean="0"/>
              <a:t>2022-03-08 Tue요일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C3D64D-E31E-4BCD-9E0B-A7BDADC20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F6D46F-C6C6-4495-BDB4-8A4D4ACF3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01210-F5C8-4D09-BC55-2E4657B36B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3217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89A72AB-3D26-47B7-A08A-E190E114F1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88DBA53-5955-4901-869F-78E9C41117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DDF849-50A5-45C8-8BFF-7D51F795B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DACAA-BDF7-41DD-B2E5-E4E78D96A16D}" type="datetimeFigureOut">
              <a:rPr lang="ko-KR" altLang="en-US" smtClean="0"/>
              <a:t>2022-03-08 Tue요일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9CF7BD-8E47-41B4-8C78-06634A68C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F72245-F479-402F-BB14-CF847EABD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01210-F5C8-4D09-BC55-2E4657B36B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2103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8BD6DB-6FBB-481B-BBF2-D7227ACFF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7AA216-9BBD-47EC-84FA-E1DFD7A5E1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BD4D2C-E3E7-4C1F-B320-1A982FEC2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DACAA-BDF7-41DD-B2E5-E4E78D96A16D}" type="datetimeFigureOut">
              <a:rPr lang="ko-KR" altLang="en-US" smtClean="0"/>
              <a:t>2022-03-08 Tue요일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A6675E-977E-4411-B6A9-7A5271F02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C9E6FD-9EC2-4689-8C99-39C02E338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01210-F5C8-4D09-BC55-2E4657B36B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8449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968F08-C22C-4376-A4D9-1410658BB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DF42476-12F3-4A39-B142-A644AFE3E6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2153B3-A7D1-476F-BF95-7B5FCAFB7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DACAA-BDF7-41DD-B2E5-E4E78D96A16D}" type="datetimeFigureOut">
              <a:rPr lang="ko-KR" altLang="en-US" smtClean="0"/>
              <a:t>2022-03-08 Tue요일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716FB2-79C0-4854-83E8-5FCF9C51D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B888DA-E858-478C-AC22-2649C9853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01210-F5C8-4D09-BC55-2E4657B36B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1944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2979EB-5BB4-4388-82AD-A7A8E637A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5D3272-91FC-4F25-9539-4B5F4066EF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0F4EE83-4A1C-4680-B7BC-7BD5303C71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0D0ECD9-DA94-4B0D-9B75-EA82FD162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DACAA-BDF7-41DD-B2E5-E4E78D96A16D}" type="datetimeFigureOut">
              <a:rPr lang="ko-KR" altLang="en-US" smtClean="0"/>
              <a:t>2022-03-08 Tue요일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65F042-B64F-46C2-BBF0-5FB3CE057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48186F7-884F-4ABA-8CDB-14F629474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01210-F5C8-4D09-BC55-2E4657B36B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6445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D298A2-0D8C-4FA0-ACFD-69A3432BB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A60263E-570E-46A5-9B66-495FAD4D87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82D9F39-BCD1-48D7-BEB2-173C3B15A2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4A3C7A6-3810-4D02-8628-7C8DD8F64F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C25DA2B-899A-4ABE-A83C-36B5852EE9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4B70EB1-4650-4903-9B3C-9F37F0423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DACAA-BDF7-41DD-B2E5-E4E78D96A16D}" type="datetimeFigureOut">
              <a:rPr lang="ko-KR" altLang="en-US" smtClean="0"/>
              <a:t>2022-03-08 Tue요일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10B8147-0226-49DF-8936-997D41097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5F15455-E3A2-4EE6-9F8E-8EF61932E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01210-F5C8-4D09-BC55-2E4657B36B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640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E1208E-32C2-49E2-8B66-2C719A2B8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82025C7-9FCD-4133-8EB4-52C0C5DFD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DACAA-BDF7-41DD-B2E5-E4E78D96A16D}" type="datetimeFigureOut">
              <a:rPr lang="ko-KR" altLang="en-US" smtClean="0"/>
              <a:t>2022-03-08 Tue요일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8D3D6AB-9E61-415B-B664-1419B3E65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427AFB7-6B17-43F0-8C6C-29BC8A43B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01210-F5C8-4D09-BC55-2E4657B36B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7593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D71D633-F70D-48FA-BF69-45BBA2EA7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DACAA-BDF7-41DD-B2E5-E4E78D96A16D}" type="datetimeFigureOut">
              <a:rPr lang="ko-KR" altLang="en-US" smtClean="0"/>
              <a:t>2022-03-08 Tue요일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E81EF1B-FD98-45F3-9311-B9EFE91DC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0FDB402-0241-49FF-BE1A-17F5B0F19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01210-F5C8-4D09-BC55-2E4657B36B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3183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3A8DB-6BD8-49B9-8EA9-60A410A2C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80B969-693F-4FD0-B985-93127DA06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F403B9B-3738-4C5A-8200-9AE97C2725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7E332A3-B356-47C2-A521-7BD42F107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DACAA-BDF7-41DD-B2E5-E4E78D96A16D}" type="datetimeFigureOut">
              <a:rPr lang="ko-KR" altLang="en-US" smtClean="0"/>
              <a:t>2022-03-08 Tue요일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C926E2F-AB47-43A9-83D9-C39917B33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B43AEE2-CC01-4AC2-B315-240AA33DC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01210-F5C8-4D09-BC55-2E4657B36B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3027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EF0CF2-A355-4658-8DA1-6A8041C31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E01F27C-B592-41FA-9379-45BE192AA4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1D3810A-E369-49BA-83C3-CE4DCEFCBF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8D44B7-2A53-4FB1-B6BA-C9B2FA59E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DACAA-BDF7-41DD-B2E5-E4E78D96A16D}" type="datetimeFigureOut">
              <a:rPr lang="ko-KR" altLang="en-US" smtClean="0"/>
              <a:t>2022-03-08 Tue요일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19974E3-F960-4EB2-AC55-AC471AADF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64EB090-29D4-407D-B607-823385AD2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01210-F5C8-4D09-BC55-2E4657B36B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8538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3BDAC64-1ADF-45D5-8DA5-CB6EBE57B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C72AB03-1363-477A-9230-F7F2556B0B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9B545E-71DB-41F8-B128-BF29268461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5DACAA-BDF7-41DD-B2E5-E4E78D96A16D}" type="datetimeFigureOut">
              <a:rPr lang="ko-KR" altLang="en-US" smtClean="0"/>
              <a:t>2022-03-08 Tue요일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CB894B-34D6-4A47-940B-E184BF4FFB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20F08C-BF83-41FA-9AB9-6E14D17F5E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501210-F5C8-4D09-BC55-2E4657B36B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4219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>
            <a:extLst>
              <a:ext uri="{FF2B5EF4-FFF2-40B4-BE49-F238E27FC236}">
                <a16:creationId xmlns:a16="http://schemas.microsoft.com/office/drawing/2014/main" id="{2D5F2E00-A50D-422B-AF72-0C89D559322C}"/>
              </a:ext>
            </a:extLst>
          </p:cNvPr>
          <p:cNvSpPr txBox="1"/>
          <p:nvPr/>
        </p:nvSpPr>
        <p:spPr>
          <a:xfrm>
            <a:off x="4890689" y="212453"/>
            <a:ext cx="36099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/>
              <a:t>1</a:t>
            </a:r>
            <a:endParaRPr lang="ko-KR" altLang="en-US" sz="25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18825A7-3AC6-41B9-9887-F42D2B2F42CA}"/>
              </a:ext>
            </a:extLst>
          </p:cNvPr>
          <p:cNvSpPr/>
          <p:nvPr/>
        </p:nvSpPr>
        <p:spPr>
          <a:xfrm>
            <a:off x="4448086" y="787883"/>
            <a:ext cx="4644335" cy="861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157DC5C1-DE1A-4EDF-BCA8-0B95B212BD62}"/>
              </a:ext>
            </a:extLst>
          </p:cNvPr>
          <p:cNvCxnSpPr/>
          <p:nvPr/>
        </p:nvCxnSpPr>
        <p:spPr>
          <a:xfrm>
            <a:off x="7919395" y="787883"/>
            <a:ext cx="0" cy="8617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584555C4-6051-49C8-AF50-423E46F107B4}"/>
              </a:ext>
            </a:extLst>
          </p:cNvPr>
          <p:cNvCxnSpPr/>
          <p:nvPr/>
        </p:nvCxnSpPr>
        <p:spPr>
          <a:xfrm>
            <a:off x="5638871" y="787883"/>
            <a:ext cx="0" cy="8617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7C963AF0-5D04-4AF2-AB68-39CDB7662C1B}"/>
              </a:ext>
            </a:extLst>
          </p:cNvPr>
          <p:cNvCxnSpPr/>
          <p:nvPr/>
        </p:nvCxnSpPr>
        <p:spPr>
          <a:xfrm>
            <a:off x="6801793" y="787883"/>
            <a:ext cx="0" cy="8617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C38E7938-24BA-4F36-B19B-4BCADD5A9939}"/>
              </a:ext>
            </a:extLst>
          </p:cNvPr>
          <p:cNvSpPr txBox="1"/>
          <p:nvPr/>
        </p:nvSpPr>
        <p:spPr>
          <a:xfrm>
            <a:off x="4794471" y="787883"/>
            <a:ext cx="60625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/>
              <a:t>A</a:t>
            </a:r>
            <a:endParaRPr lang="ko-KR" altLang="en-US" sz="50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E63F4F7-7FBC-4AC4-88EA-3BE43443D5EC}"/>
              </a:ext>
            </a:extLst>
          </p:cNvPr>
          <p:cNvSpPr txBox="1"/>
          <p:nvPr/>
        </p:nvSpPr>
        <p:spPr>
          <a:xfrm>
            <a:off x="5951125" y="778388"/>
            <a:ext cx="59182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/>
              <a:t>C</a:t>
            </a:r>
            <a:endParaRPr lang="ko-KR" altLang="en-US" sz="50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E9E3D66-81B3-414C-B204-887A83D3743A}"/>
              </a:ext>
            </a:extLst>
          </p:cNvPr>
          <p:cNvSpPr txBox="1"/>
          <p:nvPr/>
        </p:nvSpPr>
        <p:spPr>
          <a:xfrm>
            <a:off x="7022625" y="778388"/>
            <a:ext cx="644728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/>
              <a:t>D</a:t>
            </a:r>
            <a:endParaRPr lang="ko-KR" altLang="en-US" sz="5000" dirty="0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C9F30E60-DC81-4CE2-AA7E-6AB51571930D}"/>
              </a:ext>
            </a:extLst>
          </p:cNvPr>
          <p:cNvSpPr/>
          <p:nvPr/>
        </p:nvSpPr>
        <p:spPr>
          <a:xfrm>
            <a:off x="4448086" y="3156752"/>
            <a:ext cx="4644333" cy="861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E5480BED-9BF9-43F0-ACAD-56025CEBDBB5}"/>
              </a:ext>
            </a:extLst>
          </p:cNvPr>
          <p:cNvCxnSpPr/>
          <p:nvPr/>
        </p:nvCxnSpPr>
        <p:spPr>
          <a:xfrm>
            <a:off x="7919395" y="3156752"/>
            <a:ext cx="0" cy="8617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AAFE0D1A-715D-41D4-AB15-02199A07610A}"/>
              </a:ext>
            </a:extLst>
          </p:cNvPr>
          <p:cNvCxnSpPr/>
          <p:nvPr/>
        </p:nvCxnSpPr>
        <p:spPr>
          <a:xfrm>
            <a:off x="5638871" y="3156752"/>
            <a:ext cx="0" cy="8617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42B4D81C-594C-42F7-91D3-A6BDE487E75E}"/>
              </a:ext>
            </a:extLst>
          </p:cNvPr>
          <p:cNvCxnSpPr/>
          <p:nvPr/>
        </p:nvCxnSpPr>
        <p:spPr>
          <a:xfrm>
            <a:off x="6801793" y="3156752"/>
            <a:ext cx="0" cy="8617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3A4F6A63-5805-48A5-BF47-F1BD97E8EF57}"/>
              </a:ext>
            </a:extLst>
          </p:cNvPr>
          <p:cNvSpPr txBox="1"/>
          <p:nvPr/>
        </p:nvSpPr>
        <p:spPr>
          <a:xfrm>
            <a:off x="4794471" y="3156752"/>
            <a:ext cx="60625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/>
              <a:t>A</a:t>
            </a:r>
            <a:endParaRPr lang="ko-KR" altLang="en-US" sz="5000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2D60EE09-C787-414E-8102-939E7A23792E}"/>
              </a:ext>
            </a:extLst>
          </p:cNvPr>
          <p:cNvSpPr txBox="1"/>
          <p:nvPr/>
        </p:nvSpPr>
        <p:spPr>
          <a:xfrm>
            <a:off x="7064602" y="3166247"/>
            <a:ext cx="59182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/>
              <a:t>C</a:t>
            </a:r>
            <a:endParaRPr lang="ko-KR" altLang="en-US" sz="5000" dirty="0"/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9B1AD14F-0866-4960-B1D2-CE1EC9F617BD}"/>
              </a:ext>
            </a:extLst>
          </p:cNvPr>
          <p:cNvSpPr/>
          <p:nvPr/>
        </p:nvSpPr>
        <p:spPr>
          <a:xfrm>
            <a:off x="4448086" y="1967569"/>
            <a:ext cx="4644334" cy="861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8A1D94D7-394C-423A-81C1-2295865BF697}"/>
              </a:ext>
            </a:extLst>
          </p:cNvPr>
          <p:cNvCxnSpPr/>
          <p:nvPr/>
        </p:nvCxnSpPr>
        <p:spPr>
          <a:xfrm>
            <a:off x="7919395" y="1967569"/>
            <a:ext cx="0" cy="8617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31785D1C-A65B-4F13-90AF-ED7CCFC349D7}"/>
              </a:ext>
            </a:extLst>
          </p:cNvPr>
          <p:cNvCxnSpPr/>
          <p:nvPr/>
        </p:nvCxnSpPr>
        <p:spPr>
          <a:xfrm>
            <a:off x="5638871" y="1967569"/>
            <a:ext cx="0" cy="8617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9CDEE7D2-F1C2-4F8E-A3AC-970471BBCAB0}"/>
              </a:ext>
            </a:extLst>
          </p:cNvPr>
          <p:cNvCxnSpPr/>
          <p:nvPr/>
        </p:nvCxnSpPr>
        <p:spPr>
          <a:xfrm>
            <a:off x="6801793" y="1967569"/>
            <a:ext cx="0" cy="8617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CB71FB74-1D20-4852-9310-E4C7320312CB}"/>
              </a:ext>
            </a:extLst>
          </p:cNvPr>
          <p:cNvSpPr txBox="1"/>
          <p:nvPr/>
        </p:nvSpPr>
        <p:spPr>
          <a:xfrm>
            <a:off x="4794471" y="1967569"/>
            <a:ext cx="60625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/>
              <a:t>A</a:t>
            </a:r>
            <a:endParaRPr lang="ko-KR" altLang="en-US" sz="5000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0116381E-A45A-4510-B4A6-82942DD0F745}"/>
              </a:ext>
            </a:extLst>
          </p:cNvPr>
          <p:cNvSpPr txBox="1"/>
          <p:nvPr/>
        </p:nvSpPr>
        <p:spPr>
          <a:xfrm>
            <a:off x="5951125" y="1958074"/>
            <a:ext cx="59182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/>
              <a:t>C</a:t>
            </a:r>
            <a:endParaRPr lang="ko-KR" altLang="en-US" sz="50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F6E689DC-84A9-43D6-8307-D6D1EA7C89D2}"/>
              </a:ext>
            </a:extLst>
          </p:cNvPr>
          <p:cNvSpPr txBox="1"/>
          <p:nvPr/>
        </p:nvSpPr>
        <p:spPr>
          <a:xfrm>
            <a:off x="8186406" y="1958074"/>
            <a:ext cx="644728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/>
              <a:t>D</a:t>
            </a:r>
            <a:endParaRPr lang="ko-KR" altLang="en-US" sz="50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7AB806AF-2E34-408C-8FD0-86572664D2F3}"/>
              </a:ext>
            </a:extLst>
          </p:cNvPr>
          <p:cNvSpPr txBox="1"/>
          <p:nvPr/>
        </p:nvSpPr>
        <p:spPr>
          <a:xfrm>
            <a:off x="8188469" y="3166247"/>
            <a:ext cx="644728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/>
              <a:t>D</a:t>
            </a:r>
            <a:endParaRPr lang="ko-KR" altLang="en-US" sz="500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532DB28D-5BEE-4CB9-9DF5-BB117EF67007}"/>
              </a:ext>
            </a:extLst>
          </p:cNvPr>
          <p:cNvSpPr txBox="1"/>
          <p:nvPr/>
        </p:nvSpPr>
        <p:spPr>
          <a:xfrm>
            <a:off x="6077418" y="212453"/>
            <a:ext cx="36099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/>
              <a:t>2</a:t>
            </a:r>
            <a:endParaRPr lang="ko-KR" altLang="en-US" sz="250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A636FB4-8746-4B58-9942-26F0966BDCED}"/>
              </a:ext>
            </a:extLst>
          </p:cNvPr>
          <p:cNvSpPr txBox="1"/>
          <p:nvPr/>
        </p:nvSpPr>
        <p:spPr>
          <a:xfrm>
            <a:off x="7186685" y="212453"/>
            <a:ext cx="38102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/>
              <a:t>3</a:t>
            </a:r>
            <a:endParaRPr lang="ko-KR" altLang="en-US" sz="25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1ACD6C9D-3B49-4111-AAFB-D767376250CD}"/>
              </a:ext>
            </a:extLst>
          </p:cNvPr>
          <p:cNvSpPr txBox="1"/>
          <p:nvPr/>
        </p:nvSpPr>
        <p:spPr>
          <a:xfrm>
            <a:off x="8309021" y="211369"/>
            <a:ext cx="38102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/>
              <a:t>4</a:t>
            </a:r>
            <a:endParaRPr lang="ko-KR" altLang="en-US" sz="2500" dirty="0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1511131F-9845-443E-9D94-DECC94F834CC}"/>
              </a:ext>
            </a:extLst>
          </p:cNvPr>
          <p:cNvSpPr/>
          <p:nvPr/>
        </p:nvSpPr>
        <p:spPr>
          <a:xfrm>
            <a:off x="4448086" y="4355428"/>
            <a:ext cx="4644333" cy="861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9776EA20-E19E-4E85-8FAB-A296A9CB77AE}"/>
              </a:ext>
            </a:extLst>
          </p:cNvPr>
          <p:cNvCxnSpPr/>
          <p:nvPr/>
        </p:nvCxnSpPr>
        <p:spPr>
          <a:xfrm>
            <a:off x="7919395" y="4355428"/>
            <a:ext cx="0" cy="8617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11624CC0-1040-4D1C-BD51-D80A177A87E4}"/>
              </a:ext>
            </a:extLst>
          </p:cNvPr>
          <p:cNvCxnSpPr/>
          <p:nvPr/>
        </p:nvCxnSpPr>
        <p:spPr>
          <a:xfrm>
            <a:off x="5638871" y="4355428"/>
            <a:ext cx="0" cy="8617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54F4C612-7D5B-4462-A013-93F9C4188249}"/>
              </a:ext>
            </a:extLst>
          </p:cNvPr>
          <p:cNvCxnSpPr/>
          <p:nvPr/>
        </p:nvCxnSpPr>
        <p:spPr>
          <a:xfrm>
            <a:off x="6801793" y="4355428"/>
            <a:ext cx="0" cy="8617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DCF0105C-4C38-42B6-9BDF-0897F7BDE1C2}"/>
              </a:ext>
            </a:extLst>
          </p:cNvPr>
          <p:cNvSpPr txBox="1"/>
          <p:nvPr/>
        </p:nvSpPr>
        <p:spPr>
          <a:xfrm>
            <a:off x="4794471" y="4355428"/>
            <a:ext cx="60625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/>
              <a:t>A</a:t>
            </a:r>
            <a:endParaRPr lang="ko-KR" altLang="en-US" sz="5000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FB95CCCB-4E42-489B-8A88-4BA3B023DA1B}"/>
              </a:ext>
            </a:extLst>
          </p:cNvPr>
          <p:cNvSpPr txBox="1"/>
          <p:nvPr/>
        </p:nvSpPr>
        <p:spPr>
          <a:xfrm>
            <a:off x="5951125" y="4345933"/>
            <a:ext cx="55816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/>
              <a:t>B</a:t>
            </a:r>
            <a:endParaRPr lang="ko-KR" altLang="en-US" sz="5000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919C6280-EC60-4DD2-91FA-4B5E4D356B12}"/>
              </a:ext>
            </a:extLst>
          </p:cNvPr>
          <p:cNvSpPr txBox="1"/>
          <p:nvPr/>
        </p:nvSpPr>
        <p:spPr>
          <a:xfrm>
            <a:off x="7064602" y="4364923"/>
            <a:ext cx="59182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/>
              <a:t>C</a:t>
            </a:r>
            <a:endParaRPr lang="ko-KR" altLang="en-US" sz="5000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199C210F-F526-4473-8DC7-A99AAD9DE3FE}"/>
              </a:ext>
            </a:extLst>
          </p:cNvPr>
          <p:cNvSpPr txBox="1"/>
          <p:nvPr/>
        </p:nvSpPr>
        <p:spPr>
          <a:xfrm>
            <a:off x="8188469" y="4364923"/>
            <a:ext cx="644728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/>
              <a:t>D</a:t>
            </a:r>
            <a:endParaRPr lang="ko-KR" altLang="en-US" sz="500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06708BF3-C536-4FE3-883C-2FA4CFC30455}"/>
              </a:ext>
            </a:extLst>
          </p:cNvPr>
          <p:cNvSpPr txBox="1"/>
          <p:nvPr/>
        </p:nvSpPr>
        <p:spPr>
          <a:xfrm>
            <a:off x="2179010" y="970748"/>
            <a:ext cx="193835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/>
              <a:t>이동횟수 </a:t>
            </a:r>
            <a:r>
              <a:rPr lang="en-US" altLang="ko-KR" sz="2500" dirty="0"/>
              <a:t>: 0</a:t>
            </a:r>
            <a:endParaRPr lang="ko-KR" altLang="en-US" sz="2500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79CB9192-5C2D-48DD-B7E2-4025ACCC43E5}"/>
              </a:ext>
            </a:extLst>
          </p:cNvPr>
          <p:cNvSpPr txBox="1"/>
          <p:nvPr/>
        </p:nvSpPr>
        <p:spPr>
          <a:xfrm>
            <a:off x="2179010" y="2159929"/>
            <a:ext cx="193835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/>
              <a:t>이동횟수 </a:t>
            </a:r>
            <a:r>
              <a:rPr lang="en-US" altLang="ko-KR" sz="2500" dirty="0"/>
              <a:t>: 1</a:t>
            </a:r>
            <a:endParaRPr lang="ko-KR" altLang="en-US" sz="2500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8D1A87EF-4B44-4A6B-B893-C3D74B2E5689}"/>
              </a:ext>
            </a:extLst>
          </p:cNvPr>
          <p:cNvSpPr txBox="1"/>
          <p:nvPr/>
        </p:nvSpPr>
        <p:spPr>
          <a:xfrm>
            <a:off x="2179724" y="3358607"/>
            <a:ext cx="193835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/>
              <a:t>이동횟수 </a:t>
            </a:r>
            <a:r>
              <a:rPr lang="en-US" altLang="ko-KR" sz="2500" dirty="0"/>
              <a:t>: 2</a:t>
            </a:r>
            <a:endParaRPr lang="ko-KR" altLang="en-US" sz="2500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052880FC-EFAA-42E3-96B9-59137FB73688}"/>
              </a:ext>
            </a:extLst>
          </p:cNvPr>
          <p:cNvSpPr txBox="1"/>
          <p:nvPr/>
        </p:nvSpPr>
        <p:spPr>
          <a:xfrm>
            <a:off x="1746198" y="5723095"/>
            <a:ext cx="237116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/>
              <a:t>총 이동횟수 </a:t>
            </a:r>
            <a:r>
              <a:rPr lang="en-US" altLang="ko-KR" sz="2500" dirty="0"/>
              <a:t>: 2</a:t>
            </a:r>
            <a:endParaRPr lang="ko-KR" altLang="en-US" sz="2500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BD0AF30B-EFFD-412C-AC9D-9D3B4B0A3057}"/>
              </a:ext>
            </a:extLst>
          </p:cNvPr>
          <p:cNvSpPr txBox="1"/>
          <p:nvPr/>
        </p:nvSpPr>
        <p:spPr>
          <a:xfrm>
            <a:off x="2179009" y="4533914"/>
            <a:ext cx="193835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/>
              <a:t>이동횟수 </a:t>
            </a:r>
            <a:r>
              <a:rPr lang="en-US" altLang="ko-KR" sz="2500" dirty="0"/>
              <a:t>: 2</a:t>
            </a:r>
            <a:endParaRPr lang="ko-KR" altLang="en-US" sz="2500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EA8F939B-4653-41A6-8C73-7685EBEA5BFA}"/>
              </a:ext>
            </a:extLst>
          </p:cNvPr>
          <p:cNvSpPr txBox="1"/>
          <p:nvPr/>
        </p:nvSpPr>
        <p:spPr>
          <a:xfrm>
            <a:off x="9414807" y="4557283"/>
            <a:ext cx="112562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/>
              <a:t>B </a:t>
            </a:r>
            <a:r>
              <a:rPr lang="ko-KR" altLang="en-US" sz="2500" dirty="0"/>
              <a:t>삽입</a:t>
            </a:r>
          </a:p>
        </p:txBody>
      </p:sp>
    </p:spTree>
    <p:extLst>
      <p:ext uri="{BB962C8B-B14F-4D97-AF65-F5344CB8AC3E}">
        <p14:creationId xmlns:p14="http://schemas.microsoft.com/office/powerpoint/2010/main" val="3654691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>
            <a:extLst>
              <a:ext uri="{FF2B5EF4-FFF2-40B4-BE49-F238E27FC236}">
                <a16:creationId xmlns:a16="http://schemas.microsoft.com/office/drawing/2014/main" id="{2D5F2E00-A50D-422B-AF72-0C89D559322C}"/>
              </a:ext>
            </a:extLst>
          </p:cNvPr>
          <p:cNvSpPr txBox="1"/>
          <p:nvPr/>
        </p:nvSpPr>
        <p:spPr>
          <a:xfrm>
            <a:off x="4890689" y="212453"/>
            <a:ext cx="36099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/>
              <a:t>1</a:t>
            </a:r>
            <a:endParaRPr lang="ko-KR" altLang="en-US" sz="25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18825A7-3AC6-41B9-9887-F42D2B2F42CA}"/>
              </a:ext>
            </a:extLst>
          </p:cNvPr>
          <p:cNvSpPr/>
          <p:nvPr/>
        </p:nvSpPr>
        <p:spPr>
          <a:xfrm>
            <a:off x="4448086" y="787883"/>
            <a:ext cx="4644335" cy="861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157DC5C1-DE1A-4EDF-BCA8-0B95B212BD62}"/>
              </a:ext>
            </a:extLst>
          </p:cNvPr>
          <p:cNvCxnSpPr/>
          <p:nvPr/>
        </p:nvCxnSpPr>
        <p:spPr>
          <a:xfrm>
            <a:off x="7919395" y="787883"/>
            <a:ext cx="0" cy="8617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584555C4-6051-49C8-AF50-423E46F107B4}"/>
              </a:ext>
            </a:extLst>
          </p:cNvPr>
          <p:cNvCxnSpPr/>
          <p:nvPr/>
        </p:nvCxnSpPr>
        <p:spPr>
          <a:xfrm>
            <a:off x="5638871" y="787883"/>
            <a:ext cx="0" cy="8617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7C963AF0-5D04-4AF2-AB68-39CDB7662C1B}"/>
              </a:ext>
            </a:extLst>
          </p:cNvPr>
          <p:cNvCxnSpPr/>
          <p:nvPr/>
        </p:nvCxnSpPr>
        <p:spPr>
          <a:xfrm>
            <a:off x="6801793" y="787883"/>
            <a:ext cx="0" cy="8617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C38E7938-24BA-4F36-B19B-4BCADD5A9939}"/>
              </a:ext>
            </a:extLst>
          </p:cNvPr>
          <p:cNvSpPr txBox="1"/>
          <p:nvPr/>
        </p:nvSpPr>
        <p:spPr>
          <a:xfrm>
            <a:off x="4794471" y="787883"/>
            <a:ext cx="60625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/>
              <a:t>A</a:t>
            </a:r>
            <a:endParaRPr lang="ko-KR" altLang="en-US" sz="50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E63F4F7-7FBC-4AC4-88EA-3BE43443D5EC}"/>
              </a:ext>
            </a:extLst>
          </p:cNvPr>
          <p:cNvSpPr txBox="1"/>
          <p:nvPr/>
        </p:nvSpPr>
        <p:spPr>
          <a:xfrm>
            <a:off x="5951125" y="778388"/>
            <a:ext cx="55816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/>
              <a:t>B</a:t>
            </a:r>
            <a:endParaRPr lang="ko-KR" altLang="en-US" sz="50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E9E3D66-81B3-414C-B204-887A83D3743A}"/>
              </a:ext>
            </a:extLst>
          </p:cNvPr>
          <p:cNvSpPr txBox="1"/>
          <p:nvPr/>
        </p:nvSpPr>
        <p:spPr>
          <a:xfrm>
            <a:off x="8186406" y="787883"/>
            <a:ext cx="644728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/>
              <a:t>D</a:t>
            </a:r>
            <a:endParaRPr lang="ko-KR" altLang="en-US" sz="5000" dirty="0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C9F30E60-DC81-4CE2-AA7E-6AB51571930D}"/>
              </a:ext>
            </a:extLst>
          </p:cNvPr>
          <p:cNvSpPr/>
          <p:nvPr/>
        </p:nvSpPr>
        <p:spPr>
          <a:xfrm>
            <a:off x="4448086" y="3156752"/>
            <a:ext cx="4644333" cy="861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E5480BED-9BF9-43F0-ACAD-56025CEBDBB5}"/>
              </a:ext>
            </a:extLst>
          </p:cNvPr>
          <p:cNvCxnSpPr/>
          <p:nvPr/>
        </p:nvCxnSpPr>
        <p:spPr>
          <a:xfrm>
            <a:off x="7919395" y="3156752"/>
            <a:ext cx="0" cy="8617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AAFE0D1A-715D-41D4-AB15-02199A07610A}"/>
              </a:ext>
            </a:extLst>
          </p:cNvPr>
          <p:cNvCxnSpPr/>
          <p:nvPr/>
        </p:nvCxnSpPr>
        <p:spPr>
          <a:xfrm>
            <a:off x="5638871" y="3156752"/>
            <a:ext cx="0" cy="8617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42B4D81C-594C-42F7-91D3-A6BDE487E75E}"/>
              </a:ext>
            </a:extLst>
          </p:cNvPr>
          <p:cNvCxnSpPr/>
          <p:nvPr/>
        </p:nvCxnSpPr>
        <p:spPr>
          <a:xfrm>
            <a:off x="6801793" y="3156752"/>
            <a:ext cx="0" cy="8617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3A4F6A63-5805-48A5-BF47-F1BD97E8EF57}"/>
              </a:ext>
            </a:extLst>
          </p:cNvPr>
          <p:cNvSpPr txBox="1"/>
          <p:nvPr/>
        </p:nvSpPr>
        <p:spPr>
          <a:xfrm>
            <a:off x="4794471" y="3156752"/>
            <a:ext cx="60625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/>
              <a:t>A</a:t>
            </a:r>
            <a:endParaRPr lang="ko-KR" altLang="en-US" sz="5000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2D60EE09-C787-414E-8102-939E7A23792E}"/>
              </a:ext>
            </a:extLst>
          </p:cNvPr>
          <p:cNvSpPr txBox="1"/>
          <p:nvPr/>
        </p:nvSpPr>
        <p:spPr>
          <a:xfrm>
            <a:off x="5936202" y="3156752"/>
            <a:ext cx="59182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/>
              <a:t>C</a:t>
            </a:r>
            <a:endParaRPr lang="ko-KR" altLang="en-US" sz="5000" dirty="0"/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9B1AD14F-0866-4960-B1D2-CE1EC9F617BD}"/>
              </a:ext>
            </a:extLst>
          </p:cNvPr>
          <p:cNvSpPr/>
          <p:nvPr/>
        </p:nvSpPr>
        <p:spPr>
          <a:xfrm>
            <a:off x="4448086" y="1967569"/>
            <a:ext cx="4644334" cy="861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8A1D94D7-394C-423A-81C1-2295865BF697}"/>
              </a:ext>
            </a:extLst>
          </p:cNvPr>
          <p:cNvCxnSpPr/>
          <p:nvPr/>
        </p:nvCxnSpPr>
        <p:spPr>
          <a:xfrm>
            <a:off x="7919395" y="1967569"/>
            <a:ext cx="0" cy="8617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31785D1C-A65B-4F13-90AF-ED7CCFC349D7}"/>
              </a:ext>
            </a:extLst>
          </p:cNvPr>
          <p:cNvCxnSpPr/>
          <p:nvPr/>
        </p:nvCxnSpPr>
        <p:spPr>
          <a:xfrm>
            <a:off x="5638871" y="1967569"/>
            <a:ext cx="0" cy="8617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9CDEE7D2-F1C2-4F8E-A3AC-970471BBCAB0}"/>
              </a:ext>
            </a:extLst>
          </p:cNvPr>
          <p:cNvCxnSpPr/>
          <p:nvPr/>
        </p:nvCxnSpPr>
        <p:spPr>
          <a:xfrm>
            <a:off x="6801793" y="1967569"/>
            <a:ext cx="0" cy="8617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CB71FB74-1D20-4852-9310-E4C7320312CB}"/>
              </a:ext>
            </a:extLst>
          </p:cNvPr>
          <p:cNvSpPr txBox="1"/>
          <p:nvPr/>
        </p:nvSpPr>
        <p:spPr>
          <a:xfrm>
            <a:off x="4794471" y="1967569"/>
            <a:ext cx="60625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/>
              <a:t>A</a:t>
            </a:r>
            <a:endParaRPr lang="ko-KR" altLang="en-US" sz="5000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0116381E-A45A-4510-B4A6-82942DD0F745}"/>
              </a:ext>
            </a:extLst>
          </p:cNvPr>
          <p:cNvSpPr txBox="1"/>
          <p:nvPr/>
        </p:nvSpPr>
        <p:spPr>
          <a:xfrm>
            <a:off x="7092391" y="1986559"/>
            <a:ext cx="59182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/>
              <a:t>C</a:t>
            </a:r>
            <a:endParaRPr lang="ko-KR" altLang="en-US" sz="50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F6E689DC-84A9-43D6-8307-D6D1EA7C89D2}"/>
              </a:ext>
            </a:extLst>
          </p:cNvPr>
          <p:cNvSpPr txBox="1"/>
          <p:nvPr/>
        </p:nvSpPr>
        <p:spPr>
          <a:xfrm>
            <a:off x="8186406" y="1958074"/>
            <a:ext cx="644728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/>
              <a:t>D</a:t>
            </a:r>
            <a:endParaRPr lang="ko-KR" altLang="en-US" sz="50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7AB806AF-2E34-408C-8FD0-86572664D2F3}"/>
              </a:ext>
            </a:extLst>
          </p:cNvPr>
          <p:cNvSpPr txBox="1"/>
          <p:nvPr/>
        </p:nvSpPr>
        <p:spPr>
          <a:xfrm>
            <a:off x="8188469" y="3166247"/>
            <a:ext cx="644728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/>
              <a:t>D</a:t>
            </a:r>
            <a:endParaRPr lang="ko-KR" altLang="en-US" sz="500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532DB28D-5BEE-4CB9-9DF5-BB117EF67007}"/>
              </a:ext>
            </a:extLst>
          </p:cNvPr>
          <p:cNvSpPr txBox="1"/>
          <p:nvPr/>
        </p:nvSpPr>
        <p:spPr>
          <a:xfrm>
            <a:off x="6077418" y="212453"/>
            <a:ext cx="36099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/>
              <a:t>2</a:t>
            </a:r>
            <a:endParaRPr lang="ko-KR" altLang="en-US" sz="250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A636FB4-8746-4B58-9942-26F0966BDCED}"/>
              </a:ext>
            </a:extLst>
          </p:cNvPr>
          <p:cNvSpPr txBox="1"/>
          <p:nvPr/>
        </p:nvSpPr>
        <p:spPr>
          <a:xfrm>
            <a:off x="7186685" y="212453"/>
            <a:ext cx="38102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/>
              <a:t>3</a:t>
            </a:r>
            <a:endParaRPr lang="ko-KR" altLang="en-US" sz="25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1ACD6C9D-3B49-4111-AAFB-D767376250CD}"/>
              </a:ext>
            </a:extLst>
          </p:cNvPr>
          <p:cNvSpPr txBox="1"/>
          <p:nvPr/>
        </p:nvSpPr>
        <p:spPr>
          <a:xfrm>
            <a:off x="8309021" y="211369"/>
            <a:ext cx="38102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/>
              <a:t>4</a:t>
            </a:r>
            <a:endParaRPr lang="ko-KR" altLang="en-US" sz="2500" dirty="0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1511131F-9845-443E-9D94-DECC94F834CC}"/>
              </a:ext>
            </a:extLst>
          </p:cNvPr>
          <p:cNvSpPr/>
          <p:nvPr/>
        </p:nvSpPr>
        <p:spPr>
          <a:xfrm>
            <a:off x="4448086" y="4355428"/>
            <a:ext cx="4644333" cy="861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9776EA20-E19E-4E85-8FAB-A296A9CB77AE}"/>
              </a:ext>
            </a:extLst>
          </p:cNvPr>
          <p:cNvCxnSpPr/>
          <p:nvPr/>
        </p:nvCxnSpPr>
        <p:spPr>
          <a:xfrm>
            <a:off x="7919395" y="4355428"/>
            <a:ext cx="0" cy="8617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11624CC0-1040-4D1C-BD51-D80A177A87E4}"/>
              </a:ext>
            </a:extLst>
          </p:cNvPr>
          <p:cNvCxnSpPr/>
          <p:nvPr/>
        </p:nvCxnSpPr>
        <p:spPr>
          <a:xfrm>
            <a:off x="5638871" y="4355428"/>
            <a:ext cx="0" cy="8617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54F4C612-7D5B-4462-A013-93F9C4188249}"/>
              </a:ext>
            </a:extLst>
          </p:cNvPr>
          <p:cNvCxnSpPr/>
          <p:nvPr/>
        </p:nvCxnSpPr>
        <p:spPr>
          <a:xfrm>
            <a:off x="6801793" y="4355428"/>
            <a:ext cx="0" cy="8617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DCF0105C-4C38-42B6-9BDF-0897F7BDE1C2}"/>
              </a:ext>
            </a:extLst>
          </p:cNvPr>
          <p:cNvSpPr txBox="1"/>
          <p:nvPr/>
        </p:nvSpPr>
        <p:spPr>
          <a:xfrm>
            <a:off x="4794471" y="4355428"/>
            <a:ext cx="60625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/>
              <a:t>A</a:t>
            </a:r>
            <a:endParaRPr lang="ko-KR" altLang="en-US" sz="5000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FB95CCCB-4E42-489B-8A88-4BA3B023DA1B}"/>
              </a:ext>
            </a:extLst>
          </p:cNvPr>
          <p:cNvSpPr txBox="1"/>
          <p:nvPr/>
        </p:nvSpPr>
        <p:spPr>
          <a:xfrm>
            <a:off x="5923417" y="4345933"/>
            <a:ext cx="59182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/>
              <a:t>C</a:t>
            </a:r>
            <a:endParaRPr lang="ko-KR" altLang="en-US" sz="5000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199C210F-F526-4473-8DC7-A99AAD9DE3FE}"/>
              </a:ext>
            </a:extLst>
          </p:cNvPr>
          <p:cNvSpPr txBox="1"/>
          <p:nvPr/>
        </p:nvSpPr>
        <p:spPr>
          <a:xfrm>
            <a:off x="7060859" y="4355428"/>
            <a:ext cx="644728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/>
              <a:t>D</a:t>
            </a:r>
            <a:endParaRPr lang="ko-KR" altLang="en-US" sz="500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06708BF3-C536-4FE3-883C-2FA4CFC30455}"/>
              </a:ext>
            </a:extLst>
          </p:cNvPr>
          <p:cNvSpPr txBox="1"/>
          <p:nvPr/>
        </p:nvSpPr>
        <p:spPr>
          <a:xfrm>
            <a:off x="2179010" y="970748"/>
            <a:ext cx="193835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/>
              <a:t>이동횟수 </a:t>
            </a:r>
            <a:r>
              <a:rPr lang="en-US" altLang="ko-KR" sz="2500" dirty="0"/>
              <a:t>: 0</a:t>
            </a:r>
            <a:endParaRPr lang="ko-KR" altLang="en-US" sz="2500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79CB9192-5C2D-48DD-B7E2-4025ACCC43E5}"/>
              </a:ext>
            </a:extLst>
          </p:cNvPr>
          <p:cNvSpPr txBox="1"/>
          <p:nvPr/>
        </p:nvSpPr>
        <p:spPr>
          <a:xfrm>
            <a:off x="2179010" y="2159929"/>
            <a:ext cx="193835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/>
              <a:t>이동횟수 </a:t>
            </a:r>
            <a:r>
              <a:rPr lang="en-US" altLang="ko-KR" sz="2500" dirty="0"/>
              <a:t>: 1</a:t>
            </a:r>
            <a:endParaRPr lang="ko-KR" altLang="en-US" sz="2500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8D1A87EF-4B44-4A6B-B893-C3D74B2E5689}"/>
              </a:ext>
            </a:extLst>
          </p:cNvPr>
          <p:cNvSpPr txBox="1"/>
          <p:nvPr/>
        </p:nvSpPr>
        <p:spPr>
          <a:xfrm>
            <a:off x="2179724" y="3358607"/>
            <a:ext cx="193835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/>
              <a:t>이동횟수 </a:t>
            </a:r>
            <a:r>
              <a:rPr lang="en-US" altLang="ko-KR" sz="2500" dirty="0"/>
              <a:t>: 2</a:t>
            </a:r>
            <a:endParaRPr lang="ko-KR" altLang="en-US" sz="2500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052880FC-EFAA-42E3-96B9-59137FB73688}"/>
              </a:ext>
            </a:extLst>
          </p:cNvPr>
          <p:cNvSpPr txBox="1"/>
          <p:nvPr/>
        </p:nvSpPr>
        <p:spPr>
          <a:xfrm>
            <a:off x="1746198" y="5723095"/>
            <a:ext cx="237116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/>
              <a:t>총 이동횟수 </a:t>
            </a:r>
            <a:r>
              <a:rPr lang="en-US" altLang="ko-KR" sz="2500" dirty="0"/>
              <a:t>: 2</a:t>
            </a:r>
            <a:endParaRPr lang="ko-KR" altLang="en-US" sz="2500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BD0AF30B-EFFD-412C-AC9D-9D3B4B0A3057}"/>
              </a:ext>
            </a:extLst>
          </p:cNvPr>
          <p:cNvSpPr txBox="1"/>
          <p:nvPr/>
        </p:nvSpPr>
        <p:spPr>
          <a:xfrm>
            <a:off x="2179009" y="4533914"/>
            <a:ext cx="193835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/>
              <a:t>이동횟수 </a:t>
            </a:r>
            <a:r>
              <a:rPr lang="en-US" altLang="ko-KR" sz="2500" dirty="0"/>
              <a:t>: 2</a:t>
            </a:r>
            <a:endParaRPr lang="ko-KR" altLang="en-US" sz="25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13D53E0-B299-4B88-9F66-839869EAEEA0}"/>
              </a:ext>
            </a:extLst>
          </p:cNvPr>
          <p:cNvSpPr txBox="1"/>
          <p:nvPr/>
        </p:nvSpPr>
        <p:spPr>
          <a:xfrm>
            <a:off x="7050746" y="768893"/>
            <a:ext cx="59182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/>
              <a:t>C</a:t>
            </a:r>
            <a:endParaRPr lang="ko-KR" altLang="en-US" sz="50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E5431FD-DF17-44F2-AD7E-7068341EC0EF}"/>
              </a:ext>
            </a:extLst>
          </p:cNvPr>
          <p:cNvSpPr txBox="1"/>
          <p:nvPr/>
        </p:nvSpPr>
        <p:spPr>
          <a:xfrm>
            <a:off x="9375884" y="2159929"/>
            <a:ext cx="112562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/>
              <a:t>B </a:t>
            </a:r>
            <a:r>
              <a:rPr lang="ko-KR" altLang="en-US" sz="2500" dirty="0"/>
              <a:t>삭제</a:t>
            </a:r>
          </a:p>
        </p:txBody>
      </p:sp>
    </p:spTree>
    <p:extLst>
      <p:ext uri="{BB962C8B-B14F-4D97-AF65-F5344CB8AC3E}">
        <p14:creationId xmlns:p14="http://schemas.microsoft.com/office/powerpoint/2010/main" val="21982353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70</Words>
  <Application>Microsoft Office PowerPoint</Application>
  <PresentationFormat>와이드스크린</PresentationFormat>
  <Paragraphs>46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손웅철</dc:creator>
  <cp:lastModifiedBy>손웅철</cp:lastModifiedBy>
  <cp:revision>5</cp:revision>
  <dcterms:created xsi:type="dcterms:W3CDTF">2022-03-02T13:13:00Z</dcterms:created>
  <dcterms:modified xsi:type="dcterms:W3CDTF">2022-03-08T14:48:35Z</dcterms:modified>
</cp:coreProperties>
</file>