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2022-04-06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5565748" y="1259131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4120446" y="2859328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7110820" y="2859328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5227252" y="440238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3013643" y="440238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4541927" y="1954254"/>
            <a:ext cx="1147270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3435124" y="3554451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4839959" y="3554451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6285261" y="1954254"/>
            <a:ext cx="1247040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21A3872-98FD-4785-83E0-E26B954F0FC3}"/>
              </a:ext>
            </a:extLst>
          </p:cNvPr>
          <p:cNvSpPr txBox="1"/>
          <p:nvPr/>
        </p:nvSpPr>
        <p:spPr>
          <a:xfrm>
            <a:off x="5756720" y="1386212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C40A6A-A264-4FDE-B0EB-6899E8A14FFA}"/>
              </a:ext>
            </a:extLst>
          </p:cNvPr>
          <p:cNvSpPr txBox="1"/>
          <p:nvPr/>
        </p:nvSpPr>
        <p:spPr>
          <a:xfrm>
            <a:off x="4319692" y="297413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13520-4950-4408-8B5D-E99293561069}"/>
              </a:ext>
            </a:extLst>
          </p:cNvPr>
          <p:cNvSpPr txBox="1"/>
          <p:nvPr/>
        </p:nvSpPr>
        <p:spPr>
          <a:xfrm>
            <a:off x="7332444" y="297413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</a:t>
            </a:r>
            <a:endParaRPr lang="ko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128D06-CB26-44FE-A054-B734F93A3889}"/>
              </a:ext>
            </a:extLst>
          </p:cNvPr>
          <p:cNvSpPr txBox="1"/>
          <p:nvPr/>
        </p:nvSpPr>
        <p:spPr>
          <a:xfrm>
            <a:off x="3176280" y="451718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E4C451-5970-4934-8AEB-C1F053CBF7AF}"/>
              </a:ext>
            </a:extLst>
          </p:cNvPr>
          <p:cNvSpPr txBox="1"/>
          <p:nvPr/>
        </p:nvSpPr>
        <p:spPr>
          <a:xfrm>
            <a:off x="5501096" y="451718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A77E7DA-3680-42BE-9257-9E7451136604}"/>
              </a:ext>
            </a:extLst>
          </p:cNvPr>
          <p:cNvSpPr/>
          <p:nvPr/>
        </p:nvSpPr>
        <p:spPr>
          <a:xfrm>
            <a:off x="8269937" y="4402381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4125205-87BC-4F44-A4AD-7B48B734FF8D}"/>
              </a:ext>
            </a:extLst>
          </p:cNvPr>
          <p:cNvCxnSpPr>
            <a:cxnSpLocks/>
            <a:stCxn id="48" idx="5"/>
            <a:endCxn id="49" idx="0"/>
          </p:cNvCxnSpPr>
          <p:nvPr/>
        </p:nvCxnSpPr>
        <p:spPr>
          <a:xfrm>
            <a:off x="7830333" y="3554451"/>
            <a:ext cx="861085" cy="84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E40CA-70F7-41C2-8D19-8C02CE669549}"/>
              </a:ext>
            </a:extLst>
          </p:cNvPr>
          <p:cNvSpPr txBox="1"/>
          <p:nvPr/>
        </p:nvSpPr>
        <p:spPr>
          <a:xfrm>
            <a:off x="8373061" y="4517187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26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11</cp:revision>
  <dcterms:created xsi:type="dcterms:W3CDTF">2022-03-02T13:13:00Z</dcterms:created>
  <dcterms:modified xsi:type="dcterms:W3CDTF">2022-04-06T13:49:39Z</dcterms:modified>
</cp:coreProperties>
</file>