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DC8A4-2487-4D63-B1CA-0B01A382C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B0AF21-9E4A-45B6-BCCF-D1E72007D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855158-A654-4D2E-8A56-333F8F92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2022-03-24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36F7A-D8BD-44D3-987F-C8DF0E50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F55C7-C79D-4BD0-B81E-608077DE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E58E6-6C5E-4374-91AC-0C4F301A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AAB0AA-A96B-4FDB-A586-A8E2C1F93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84C40-0C4C-487E-9E94-387E5028D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2022-03-24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973D5-8185-4CF4-9414-FD08B2C9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E219A-385F-4BF8-AE49-0869F105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07DC12-A811-448B-81C3-7F3FC243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8B635-A8C7-4835-88E4-85D1D478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D1804-DF82-4AD5-B3DE-32458873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2022-03-24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08763-1A97-4CA4-84F1-2667E0B0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3830B-D905-4B3E-A7A9-305684F1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35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4BD2E-C3C4-47B9-ABCA-F6036965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86C9E-DF50-4E8B-B612-FF0D33337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2E9CA-FB30-4BE3-B6BF-2CF6AC1F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2022-03-24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A9DCA-ED03-4E4B-8A86-C5B9BB9A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DBC35-A3B3-41B3-8477-E881E7DD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62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BA618-DC8D-4B91-8A2B-E292917D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59FFEF-1342-4994-8946-450DA86E4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0ECD7-35CE-4A5E-9B0E-09ACE091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2022-03-24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1E188-7796-4934-9DC4-0B5AD4B5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5E53D-0315-488E-BB02-E041003F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C605C-76BB-43C8-AB18-CEE54A53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7B388-7180-4C09-9959-5EE976D17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D04E9B-1A6D-4BA0-9176-B71C07A7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D4B2D-7AB9-46D6-8DE1-9B65E272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2022-03-24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49F2ED-7F10-447E-B43D-C590ABC7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980D5-9E9F-4F96-A904-9E7D00E4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5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86393-616B-4BCE-9D35-D0F6E254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F67BBD-F16E-4A3E-9E1A-1E6AE166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287D99-8C5A-4981-8E6F-E922F4BBB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D4D8E5-EAFA-4CDF-BE1B-8D9938D211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19E494-50DA-4741-A3EC-7CE16DB26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5CFA97-0ACF-42DA-A690-C6CE18153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2022-03-24 Thu요일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8021DE-7EAE-454F-8235-04341295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9396F2-12C0-472A-A317-61523375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2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BEB21-3D52-4CD5-AFC2-B09AD31A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F0DC57-45D8-4719-8068-21F0D734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2022-03-24 Thu요일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C57C85-BBCF-4076-A272-BD6E7C5C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AF1C8E-E09A-472D-933F-D9A6EDD3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18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AC66E-48BE-442A-98DE-D43D8E5C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2022-03-24 Thu요일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1FF7A0-4A9E-4A3E-80D5-9D7097AC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4BA2B0-5868-44FA-BEEC-622D6EC8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936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879D4-AA2A-4B74-938E-6B3FA6A5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F0A31-5503-42A2-A2CC-02194E94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718659-E5EE-4BFB-91FD-EA9A6B37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45D200-CAF9-41D9-B724-DBBE5FBD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2022-03-24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769435-4A5E-43DE-B243-ACE630EED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EA9966-AB72-40C4-841F-4B5DF993A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5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B560-B611-4E02-B33D-A2CC4778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C34F22-F46C-4EE0-8A14-0BF41E501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CEAA06-5661-4646-AB3B-1C5F6AA2D9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6891F-5B9D-456B-AF34-41DE5AE4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EF69B-1582-4178-978A-6C40932889FB}" type="datetimeFigureOut">
              <a:rPr lang="ko-KR" altLang="en-US" smtClean="0"/>
              <a:t>2022-03-24 Thu요일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F4B813-C367-4259-B120-1F37C399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D06C5B-B99C-44A6-9D52-E388BABF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31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BF39B6-29B5-4AE3-8992-FD9500012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68D80E-2937-45DA-9F74-885F4AEBB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734DA-C598-4DFE-8D0B-DA5709166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EF69B-1582-4178-978A-6C40932889FB}" type="datetimeFigureOut">
              <a:rPr lang="ko-KR" altLang="en-US" smtClean="0"/>
              <a:t>2022-03-24 Thu요일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E99C-8589-4072-9CFF-0920941A3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EE04F3-5998-4B9B-84C0-DB050863B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24A7-2960-4641-83D0-2B54BC4E78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17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45244"/>
              </p:ext>
            </p:extLst>
          </p:nvPr>
        </p:nvGraphicFramePr>
        <p:xfrm>
          <a:off x="4523872" y="5631778"/>
          <a:ext cx="431361" cy="56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564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172924"/>
              </p:ext>
            </p:extLst>
          </p:nvPr>
        </p:nvGraphicFramePr>
        <p:xfrm>
          <a:off x="3357132" y="5068358"/>
          <a:ext cx="431361" cy="11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199530"/>
              </p:ext>
            </p:extLst>
          </p:nvPr>
        </p:nvGraphicFramePr>
        <p:xfrm>
          <a:off x="5694146" y="4454015"/>
          <a:ext cx="431361" cy="173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097463"/>
              </p:ext>
            </p:extLst>
          </p:nvPr>
        </p:nvGraphicFramePr>
        <p:xfrm>
          <a:off x="3938739" y="3882312"/>
          <a:ext cx="431361" cy="23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058719"/>
              </p:ext>
            </p:extLst>
          </p:nvPr>
        </p:nvGraphicFramePr>
        <p:xfrm>
          <a:off x="7500563" y="3273147"/>
          <a:ext cx="431361" cy="292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4589217" y="6330913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416478" y="6330913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747501" y="631244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3998085" y="6330913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559909" y="633091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19D2D-FE89-46FB-993F-F1A2EDF8DC7B}"/>
              </a:ext>
            </a:extLst>
          </p:cNvPr>
          <p:cNvSpPr txBox="1"/>
          <p:nvPr/>
        </p:nvSpPr>
        <p:spPr>
          <a:xfrm>
            <a:off x="6301196" y="631244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957A-8111-498D-A4FE-53D92A87BED3}"/>
              </a:ext>
            </a:extLst>
          </p:cNvPr>
          <p:cNvSpPr txBox="1"/>
          <p:nvPr/>
        </p:nvSpPr>
        <p:spPr>
          <a:xfrm>
            <a:off x="8737895" y="631244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0D8-48ED-4648-97B8-8C0AD5A41D13}"/>
              </a:ext>
            </a:extLst>
          </p:cNvPr>
          <p:cNvSpPr txBox="1"/>
          <p:nvPr/>
        </p:nvSpPr>
        <p:spPr>
          <a:xfrm>
            <a:off x="5063076" y="6330913"/>
            <a:ext cx="5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09E34-64B2-46CF-AA5D-C05BAB8A17CD}"/>
              </a:ext>
            </a:extLst>
          </p:cNvPr>
          <p:cNvSpPr txBox="1"/>
          <p:nvPr/>
        </p:nvSpPr>
        <p:spPr>
          <a:xfrm>
            <a:off x="6929757" y="631244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5152-796D-45EF-B6C6-C3A88AA45F93}"/>
              </a:ext>
            </a:extLst>
          </p:cNvPr>
          <p:cNvSpPr txBox="1"/>
          <p:nvPr/>
        </p:nvSpPr>
        <p:spPr>
          <a:xfrm>
            <a:off x="8148902" y="631244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A17BA5-5FF4-4182-878D-EF09C852E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1863"/>
              </p:ext>
            </p:extLst>
          </p:nvPr>
        </p:nvGraphicFramePr>
        <p:xfrm>
          <a:off x="8678548" y="2657475"/>
          <a:ext cx="431361" cy="353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468833138"/>
                    </a:ext>
                  </a:extLst>
                </a:gridCol>
              </a:tblGrid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2841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13229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588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21430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837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0821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F95CF3-95CF-4092-BC4F-A2E54542B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496976"/>
              </p:ext>
            </p:extLst>
          </p:nvPr>
        </p:nvGraphicFramePr>
        <p:xfrm>
          <a:off x="6903602" y="2076450"/>
          <a:ext cx="431362" cy="41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2">
                  <a:extLst>
                    <a:ext uri="{9D8B030D-6E8A-4147-A177-3AD203B41FA5}">
                      <a16:colId xmlns:a16="http://schemas.microsoft.com/office/drawing/2014/main" val="1468650062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51174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31200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3302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9197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7738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430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28826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C9661EA-B0C7-445E-8A8E-0D5D536C9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77642"/>
              </p:ext>
            </p:extLst>
          </p:nvPr>
        </p:nvGraphicFramePr>
        <p:xfrm>
          <a:off x="6278969" y="1504950"/>
          <a:ext cx="431363" cy="4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3">
                  <a:extLst>
                    <a:ext uri="{9D8B030D-6E8A-4147-A177-3AD203B41FA5}">
                      <a16:colId xmlns:a16="http://schemas.microsoft.com/office/drawing/2014/main" val="2098930661"/>
                    </a:ext>
                  </a:extLst>
                </a:gridCol>
              </a:tblGrid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880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035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7553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7585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134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652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498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6273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9A69E896-001C-4A9A-B366-49466C660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301472"/>
              </p:ext>
            </p:extLst>
          </p:nvPr>
        </p:nvGraphicFramePr>
        <p:xfrm>
          <a:off x="8093723" y="933450"/>
          <a:ext cx="431364" cy="52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210558807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7251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870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3762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7238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1441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64725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643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68876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2162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C86D06-4B6C-42F4-9B0A-D614880DD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89906"/>
              </p:ext>
            </p:extLst>
          </p:nvPr>
        </p:nvGraphicFramePr>
        <p:xfrm>
          <a:off x="5088476" y="323850"/>
          <a:ext cx="431364" cy="586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399939880"/>
                    </a:ext>
                  </a:extLst>
                </a:gridCol>
              </a:tblGrid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88778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422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7050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394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24904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2789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4118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673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0468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39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4523872" y="5631778"/>
          <a:ext cx="431361" cy="56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564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49372"/>
              </p:ext>
            </p:extLst>
          </p:nvPr>
        </p:nvGraphicFramePr>
        <p:xfrm>
          <a:off x="3357132" y="5068358"/>
          <a:ext cx="431361" cy="11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5694146" y="4454015"/>
          <a:ext cx="431361" cy="173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3938739" y="3882312"/>
          <a:ext cx="431361" cy="23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7500563" y="3273147"/>
          <a:ext cx="431361" cy="292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4589217" y="6330913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416478" y="6330913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5747501" y="631244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3998085" y="6330913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559909" y="633091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19D2D-FE89-46FB-993F-F1A2EDF8DC7B}"/>
              </a:ext>
            </a:extLst>
          </p:cNvPr>
          <p:cNvSpPr txBox="1"/>
          <p:nvPr/>
        </p:nvSpPr>
        <p:spPr>
          <a:xfrm>
            <a:off x="6301196" y="631244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957A-8111-498D-A4FE-53D92A87BED3}"/>
              </a:ext>
            </a:extLst>
          </p:cNvPr>
          <p:cNvSpPr txBox="1"/>
          <p:nvPr/>
        </p:nvSpPr>
        <p:spPr>
          <a:xfrm>
            <a:off x="8737895" y="631244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0D8-48ED-4648-97B8-8C0AD5A41D13}"/>
              </a:ext>
            </a:extLst>
          </p:cNvPr>
          <p:cNvSpPr txBox="1"/>
          <p:nvPr/>
        </p:nvSpPr>
        <p:spPr>
          <a:xfrm>
            <a:off x="8072123" y="6326310"/>
            <a:ext cx="5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09E34-64B2-46CF-AA5D-C05BAB8A17CD}"/>
              </a:ext>
            </a:extLst>
          </p:cNvPr>
          <p:cNvSpPr txBox="1"/>
          <p:nvPr/>
        </p:nvSpPr>
        <p:spPr>
          <a:xfrm>
            <a:off x="6929757" y="631244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5152-796D-45EF-B6C6-C3A88AA45F93}"/>
              </a:ext>
            </a:extLst>
          </p:cNvPr>
          <p:cNvSpPr txBox="1"/>
          <p:nvPr/>
        </p:nvSpPr>
        <p:spPr>
          <a:xfrm>
            <a:off x="5152914" y="631828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A17BA5-5FF4-4182-878D-EF09C852E670}"/>
              </a:ext>
            </a:extLst>
          </p:cNvPr>
          <p:cNvGraphicFramePr>
            <a:graphicFrameLocks noGrp="1"/>
          </p:cNvGraphicFramePr>
          <p:nvPr/>
        </p:nvGraphicFramePr>
        <p:xfrm>
          <a:off x="8678548" y="2657475"/>
          <a:ext cx="431361" cy="353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468833138"/>
                    </a:ext>
                  </a:extLst>
                </a:gridCol>
              </a:tblGrid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2841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13229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588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21430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837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0821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F95CF3-95CF-4092-BC4F-A2E54542BD53}"/>
              </a:ext>
            </a:extLst>
          </p:cNvPr>
          <p:cNvGraphicFramePr>
            <a:graphicFrameLocks noGrp="1"/>
          </p:cNvGraphicFramePr>
          <p:nvPr/>
        </p:nvGraphicFramePr>
        <p:xfrm>
          <a:off x="6903602" y="2076450"/>
          <a:ext cx="431362" cy="41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2">
                  <a:extLst>
                    <a:ext uri="{9D8B030D-6E8A-4147-A177-3AD203B41FA5}">
                      <a16:colId xmlns:a16="http://schemas.microsoft.com/office/drawing/2014/main" val="1468650062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51174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31200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3302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9197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7738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430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28826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C9661EA-B0C7-445E-8A8E-0D5D536C9CA3}"/>
              </a:ext>
            </a:extLst>
          </p:cNvPr>
          <p:cNvGraphicFramePr>
            <a:graphicFrameLocks noGrp="1"/>
          </p:cNvGraphicFramePr>
          <p:nvPr/>
        </p:nvGraphicFramePr>
        <p:xfrm>
          <a:off x="6278969" y="1504950"/>
          <a:ext cx="431363" cy="4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3">
                  <a:extLst>
                    <a:ext uri="{9D8B030D-6E8A-4147-A177-3AD203B41FA5}">
                      <a16:colId xmlns:a16="http://schemas.microsoft.com/office/drawing/2014/main" val="2098930661"/>
                    </a:ext>
                  </a:extLst>
                </a:gridCol>
              </a:tblGrid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880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035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7553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7585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134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652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498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6273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9A69E896-001C-4A9A-B366-49466C660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64744"/>
              </p:ext>
            </p:extLst>
          </p:nvPr>
        </p:nvGraphicFramePr>
        <p:xfrm>
          <a:off x="5097735" y="939290"/>
          <a:ext cx="431364" cy="52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210558807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7251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870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3762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7238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1441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64725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643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68876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2162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C86D06-4B6C-42F4-9B0A-D614880DD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10833"/>
              </p:ext>
            </p:extLst>
          </p:nvPr>
        </p:nvGraphicFramePr>
        <p:xfrm>
          <a:off x="8097523" y="319247"/>
          <a:ext cx="431364" cy="586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399939880"/>
                    </a:ext>
                  </a:extLst>
                </a:gridCol>
              </a:tblGrid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88778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422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7050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394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24904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2789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4118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673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0468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215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4523872" y="5631778"/>
          <a:ext cx="431361" cy="56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564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737678"/>
              </p:ext>
            </p:extLst>
          </p:nvPr>
        </p:nvGraphicFramePr>
        <p:xfrm>
          <a:off x="3357132" y="5068358"/>
          <a:ext cx="431361" cy="11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763683"/>
              </p:ext>
            </p:extLst>
          </p:nvPr>
        </p:nvGraphicFramePr>
        <p:xfrm>
          <a:off x="3940931" y="4458940"/>
          <a:ext cx="431361" cy="173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82325"/>
              </p:ext>
            </p:extLst>
          </p:nvPr>
        </p:nvGraphicFramePr>
        <p:xfrm>
          <a:off x="5700137" y="3882312"/>
          <a:ext cx="431361" cy="23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7500563" y="3273147"/>
          <a:ext cx="431361" cy="292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4589217" y="6330913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3416478" y="6330913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3994286" y="6317365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5759483" y="6330913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559909" y="633091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19D2D-FE89-46FB-993F-F1A2EDF8DC7B}"/>
              </a:ext>
            </a:extLst>
          </p:cNvPr>
          <p:cNvSpPr txBox="1"/>
          <p:nvPr/>
        </p:nvSpPr>
        <p:spPr>
          <a:xfrm>
            <a:off x="6366891" y="6307842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957A-8111-498D-A4FE-53D92A87BED3}"/>
              </a:ext>
            </a:extLst>
          </p:cNvPr>
          <p:cNvSpPr txBox="1"/>
          <p:nvPr/>
        </p:nvSpPr>
        <p:spPr>
          <a:xfrm>
            <a:off x="5156533" y="632631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0D8-48ED-4648-97B8-8C0AD5A41D13}"/>
              </a:ext>
            </a:extLst>
          </p:cNvPr>
          <p:cNvSpPr txBox="1"/>
          <p:nvPr/>
        </p:nvSpPr>
        <p:spPr>
          <a:xfrm>
            <a:off x="8072123" y="6326310"/>
            <a:ext cx="5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09E34-64B2-46CF-AA5D-C05BAB8A17CD}"/>
              </a:ext>
            </a:extLst>
          </p:cNvPr>
          <p:cNvSpPr txBox="1"/>
          <p:nvPr/>
        </p:nvSpPr>
        <p:spPr>
          <a:xfrm>
            <a:off x="6929757" y="631244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5152-796D-45EF-B6C6-C3A88AA45F93}"/>
              </a:ext>
            </a:extLst>
          </p:cNvPr>
          <p:cNvSpPr txBox="1"/>
          <p:nvPr/>
        </p:nvSpPr>
        <p:spPr>
          <a:xfrm>
            <a:off x="8749662" y="6307842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A17BA5-5FF4-4182-878D-EF09C852E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816868"/>
              </p:ext>
            </p:extLst>
          </p:nvPr>
        </p:nvGraphicFramePr>
        <p:xfrm>
          <a:off x="5097186" y="2671345"/>
          <a:ext cx="431361" cy="353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468833138"/>
                    </a:ext>
                  </a:extLst>
                </a:gridCol>
              </a:tblGrid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2841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13229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588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21430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837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0821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F95CF3-95CF-4092-BC4F-A2E54542BD53}"/>
              </a:ext>
            </a:extLst>
          </p:cNvPr>
          <p:cNvGraphicFramePr>
            <a:graphicFrameLocks noGrp="1"/>
          </p:cNvGraphicFramePr>
          <p:nvPr/>
        </p:nvGraphicFramePr>
        <p:xfrm>
          <a:off x="6903602" y="2076450"/>
          <a:ext cx="431362" cy="41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2">
                  <a:extLst>
                    <a:ext uri="{9D8B030D-6E8A-4147-A177-3AD203B41FA5}">
                      <a16:colId xmlns:a16="http://schemas.microsoft.com/office/drawing/2014/main" val="1468650062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51174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31200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3302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9197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7738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430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28826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C9661EA-B0C7-445E-8A8E-0D5D536C9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367540"/>
              </p:ext>
            </p:extLst>
          </p:nvPr>
        </p:nvGraphicFramePr>
        <p:xfrm>
          <a:off x="6307544" y="1504950"/>
          <a:ext cx="431363" cy="4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3">
                  <a:extLst>
                    <a:ext uri="{9D8B030D-6E8A-4147-A177-3AD203B41FA5}">
                      <a16:colId xmlns:a16="http://schemas.microsoft.com/office/drawing/2014/main" val="2098930661"/>
                    </a:ext>
                  </a:extLst>
                </a:gridCol>
              </a:tblGrid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880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035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7553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7585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134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652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498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6273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9A69E896-001C-4A9A-B366-49466C660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329714"/>
              </p:ext>
            </p:extLst>
          </p:nvPr>
        </p:nvGraphicFramePr>
        <p:xfrm>
          <a:off x="8694483" y="928852"/>
          <a:ext cx="431364" cy="52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210558807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7251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870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3762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7238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1441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64725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643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68876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2162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C86D06-4B6C-42F4-9B0A-D614880DD451}"/>
              </a:ext>
            </a:extLst>
          </p:cNvPr>
          <p:cNvGraphicFramePr>
            <a:graphicFrameLocks noGrp="1"/>
          </p:cNvGraphicFramePr>
          <p:nvPr/>
        </p:nvGraphicFramePr>
        <p:xfrm>
          <a:off x="8097523" y="319247"/>
          <a:ext cx="431364" cy="586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399939880"/>
                    </a:ext>
                  </a:extLst>
                </a:gridCol>
              </a:tblGrid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88778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422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7050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394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24904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2789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4118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673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0468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7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571175"/>
              </p:ext>
            </p:extLst>
          </p:nvPr>
        </p:nvGraphicFramePr>
        <p:xfrm>
          <a:off x="3363379" y="5627755"/>
          <a:ext cx="431361" cy="56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564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21111"/>
              </p:ext>
            </p:extLst>
          </p:nvPr>
        </p:nvGraphicFramePr>
        <p:xfrm>
          <a:off x="4518354" y="5082227"/>
          <a:ext cx="431361" cy="11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/>
        </p:nvGraphicFramePr>
        <p:xfrm>
          <a:off x="3940931" y="4458940"/>
          <a:ext cx="431361" cy="173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/>
        </p:nvGraphicFramePr>
        <p:xfrm>
          <a:off x="5700137" y="3882312"/>
          <a:ext cx="431361" cy="23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/>
        </p:nvGraphicFramePr>
        <p:xfrm>
          <a:off x="7500563" y="3273147"/>
          <a:ext cx="431361" cy="292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3428724" y="632689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4577700" y="6344782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3994286" y="6317365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5759483" y="6330913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7559909" y="633091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19D2D-FE89-46FB-993F-F1A2EDF8DC7B}"/>
              </a:ext>
            </a:extLst>
          </p:cNvPr>
          <p:cNvSpPr txBox="1"/>
          <p:nvPr/>
        </p:nvSpPr>
        <p:spPr>
          <a:xfrm>
            <a:off x="6927912" y="6307845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957A-8111-498D-A4FE-53D92A87BED3}"/>
              </a:ext>
            </a:extLst>
          </p:cNvPr>
          <p:cNvSpPr txBox="1"/>
          <p:nvPr/>
        </p:nvSpPr>
        <p:spPr>
          <a:xfrm>
            <a:off x="5156533" y="632631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0D8-48ED-4648-97B8-8C0AD5A41D13}"/>
              </a:ext>
            </a:extLst>
          </p:cNvPr>
          <p:cNvSpPr txBox="1"/>
          <p:nvPr/>
        </p:nvSpPr>
        <p:spPr>
          <a:xfrm>
            <a:off x="8072123" y="6326310"/>
            <a:ext cx="5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09E34-64B2-46CF-AA5D-C05BAB8A17CD}"/>
              </a:ext>
            </a:extLst>
          </p:cNvPr>
          <p:cNvSpPr txBox="1"/>
          <p:nvPr/>
        </p:nvSpPr>
        <p:spPr>
          <a:xfrm>
            <a:off x="6369125" y="6317365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5152-796D-45EF-B6C6-C3A88AA45F93}"/>
              </a:ext>
            </a:extLst>
          </p:cNvPr>
          <p:cNvSpPr txBox="1"/>
          <p:nvPr/>
        </p:nvSpPr>
        <p:spPr>
          <a:xfrm>
            <a:off x="8749662" y="6307842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A17BA5-5FF4-4182-878D-EF09C852E670}"/>
              </a:ext>
            </a:extLst>
          </p:cNvPr>
          <p:cNvGraphicFramePr>
            <a:graphicFrameLocks noGrp="1"/>
          </p:cNvGraphicFramePr>
          <p:nvPr/>
        </p:nvGraphicFramePr>
        <p:xfrm>
          <a:off x="5097186" y="2671345"/>
          <a:ext cx="431361" cy="353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468833138"/>
                    </a:ext>
                  </a:extLst>
                </a:gridCol>
              </a:tblGrid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2841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13229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588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21430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837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0821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F95CF3-95CF-4092-BC4F-A2E54542B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82359"/>
              </p:ext>
            </p:extLst>
          </p:nvPr>
        </p:nvGraphicFramePr>
        <p:xfrm>
          <a:off x="6312538" y="2071852"/>
          <a:ext cx="431362" cy="41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2">
                  <a:extLst>
                    <a:ext uri="{9D8B030D-6E8A-4147-A177-3AD203B41FA5}">
                      <a16:colId xmlns:a16="http://schemas.microsoft.com/office/drawing/2014/main" val="1468650062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51174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31200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3302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9197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7738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430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28826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C9661EA-B0C7-445E-8A8E-0D5D536C9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57268"/>
              </p:ext>
            </p:extLst>
          </p:nvPr>
        </p:nvGraphicFramePr>
        <p:xfrm>
          <a:off x="6905685" y="1500355"/>
          <a:ext cx="431363" cy="4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3">
                  <a:extLst>
                    <a:ext uri="{9D8B030D-6E8A-4147-A177-3AD203B41FA5}">
                      <a16:colId xmlns:a16="http://schemas.microsoft.com/office/drawing/2014/main" val="2098930661"/>
                    </a:ext>
                  </a:extLst>
                </a:gridCol>
              </a:tblGrid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880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035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7553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7585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134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652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498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6273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9A69E896-001C-4A9A-B366-49466C6604B0}"/>
              </a:ext>
            </a:extLst>
          </p:cNvPr>
          <p:cNvGraphicFramePr>
            <a:graphicFrameLocks noGrp="1"/>
          </p:cNvGraphicFramePr>
          <p:nvPr/>
        </p:nvGraphicFramePr>
        <p:xfrm>
          <a:off x="8694483" y="928852"/>
          <a:ext cx="431364" cy="52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210558807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7251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870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3762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7238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1441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64725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643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68876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2162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C86D06-4B6C-42F4-9B0A-D614880DD451}"/>
              </a:ext>
            </a:extLst>
          </p:cNvPr>
          <p:cNvGraphicFramePr>
            <a:graphicFrameLocks noGrp="1"/>
          </p:cNvGraphicFramePr>
          <p:nvPr/>
        </p:nvGraphicFramePr>
        <p:xfrm>
          <a:off x="8097523" y="319247"/>
          <a:ext cx="431364" cy="586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399939880"/>
                    </a:ext>
                  </a:extLst>
                </a:gridCol>
              </a:tblGrid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88778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422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7050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394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24904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2789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4118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673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0468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39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1E03FB1-AB9B-4CD9-9FE9-2AF2DA5D464A}"/>
              </a:ext>
            </a:extLst>
          </p:cNvPr>
          <p:cNvGraphicFramePr>
            <a:graphicFrameLocks noGrp="1"/>
          </p:cNvGraphicFramePr>
          <p:nvPr/>
        </p:nvGraphicFramePr>
        <p:xfrm>
          <a:off x="3363379" y="5627755"/>
          <a:ext cx="431361" cy="5643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2736016002"/>
                    </a:ext>
                  </a:extLst>
                </a:gridCol>
              </a:tblGrid>
              <a:tr h="564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709640"/>
                  </a:ext>
                </a:extLst>
              </a:tr>
            </a:tbl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A2F5868-67B9-4FAD-B308-1825E70A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61608"/>
              </p:ext>
            </p:extLst>
          </p:nvPr>
        </p:nvGraphicFramePr>
        <p:xfrm>
          <a:off x="3940938" y="5045287"/>
          <a:ext cx="431361" cy="1125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531395759"/>
                    </a:ext>
                  </a:extLst>
                </a:gridCol>
              </a:tblGrid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096221"/>
                  </a:ext>
                </a:extLst>
              </a:tr>
              <a:tr h="5625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254978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C1079EF-D0A5-498A-98CA-983B1EEDB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29353"/>
              </p:ext>
            </p:extLst>
          </p:nvPr>
        </p:nvGraphicFramePr>
        <p:xfrm>
          <a:off x="4503745" y="4449417"/>
          <a:ext cx="431361" cy="1739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863120123"/>
                    </a:ext>
                  </a:extLst>
                </a:gridCol>
              </a:tblGrid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40243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006718"/>
                  </a:ext>
                </a:extLst>
              </a:tr>
              <a:tr h="57984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204800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B259045-F223-471D-878D-11B20D80C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81814"/>
              </p:ext>
            </p:extLst>
          </p:nvPr>
        </p:nvGraphicFramePr>
        <p:xfrm>
          <a:off x="5062954" y="3868764"/>
          <a:ext cx="431361" cy="23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263060432"/>
                    </a:ext>
                  </a:extLst>
                </a:gridCol>
              </a:tblGrid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136216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04581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3648"/>
                  </a:ext>
                </a:extLst>
              </a:tr>
              <a:tr h="5778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6436"/>
                  </a:ext>
                </a:extLst>
              </a:tr>
            </a:tbl>
          </a:graphicData>
        </a:graphic>
      </p:graphicFrame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96CF778E-28DB-4C27-AC89-30230032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581536"/>
              </p:ext>
            </p:extLst>
          </p:nvPr>
        </p:nvGraphicFramePr>
        <p:xfrm>
          <a:off x="5654833" y="3259024"/>
          <a:ext cx="431361" cy="292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962617377"/>
                    </a:ext>
                  </a:extLst>
                </a:gridCol>
              </a:tblGrid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40157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32243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944441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814756"/>
                  </a:ext>
                </a:extLst>
              </a:tr>
              <a:tr h="58407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55792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21923A4-C1DB-4C3E-9186-A135EA5ABD15}"/>
              </a:ext>
            </a:extLst>
          </p:cNvPr>
          <p:cNvSpPr txBox="1"/>
          <p:nvPr/>
        </p:nvSpPr>
        <p:spPr>
          <a:xfrm>
            <a:off x="3428724" y="6326890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D9310-2BE2-4A90-8263-18F7D0B76B3E}"/>
              </a:ext>
            </a:extLst>
          </p:cNvPr>
          <p:cNvSpPr txBox="1"/>
          <p:nvPr/>
        </p:nvSpPr>
        <p:spPr>
          <a:xfrm>
            <a:off x="4000284" y="6307842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9C98B-6218-4944-A742-22483B2415B5}"/>
              </a:ext>
            </a:extLst>
          </p:cNvPr>
          <p:cNvSpPr txBox="1"/>
          <p:nvPr/>
        </p:nvSpPr>
        <p:spPr>
          <a:xfrm>
            <a:off x="4557100" y="6307842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FE717-8D38-41F4-8885-888BD9B05719}"/>
              </a:ext>
            </a:extLst>
          </p:cNvPr>
          <p:cNvSpPr txBox="1"/>
          <p:nvPr/>
        </p:nvSpPr>
        <p:spPr>
          <a:xfrm>
            <a:off x="5122300" y="6317365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1EADFF-846A-4CCC-8DCF-E186569C0E74}"/>
              </a:ext>
            </a:extLst>
          </p:cNvPr>
          <p:cNvSpPr txBox="1"/>
          <p:nvPr/>
        </p:nvSpPr>
        <p:spPr>
          <a:xfrm>
            <a:off x="5714179" y="6316787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19D2D-FE89-46FB-993F-F1A2EDF8DC7B}"/>
              </a:ext>
            </a:extLst>
          </p:cNvPr>
          <p:cNvSpPr txBox="1"/>
          <p:nvPr/>
        </p:nvSpPr>
        <p:spPr>
          <a:xfrm>
            <a:off x="7445875" y="6288792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5D957A-8111-498D-A4FE-53D92A87BED3}"/>
              </a:ext>
            </a:extLst>
          </p:cNvPr>
          <p:cNvSpPr txBox="1"/>
          <p:nvPr/>
        </p:nvSpPr>
        <p:spPr>
          <a:xfrm>
            <a:off x="6275561" y="6298317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2A10D8-48ED-4648-97B8-8C0AD5A41D13}"/>
              </a:ext>
            </a:extLst>
          </p:cNvPr>
          <p:cNvSpPr txBox="1"/>
          <p:nvPr/>
        </p:nvSpPr>
        <p:spPr>
          <a:xfrm>
            <a:off x="8519826" y="6331237"/>
            <a:ext cx="51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09E34-64B2-46CF-AA5D-C05BAB8A17CD}"/>
              </a:ext>
            </a:extLst>
          </p:cNvPr>
          <p:cNvSpPr txBox="1"/>
          <p:nvPr/>
        </p:nvSpPr>
        <p:spPr>
          <a:xfrm>
            <a:off x="6844159" y="6298893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8E5152-796D-45EF-B6C6-C3A88AA45F93}"/>
              </a:ext>
            </a:extLst>
          </p:cNvPr>
          <p:cNvSpPr txBox="1"/>
          <p:nvPr/>
        </p:nvSpPr>
        <p:spPr>
          <a:xfrm>
            <a:off x="8007257" y="6288792"/>
            <a:ext cx="31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B0A17BA5-5FF4-4182-878D-EF09C852E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597650"/>
              </p:ext>
            </p:extLst>
          </p:nvPr>
        </p:nvGraphicFramePr>
        <p:xfrm>
          <a:off x="6216214" y="2643352"/>
          <a:ext cx="431361" cy="3536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1">
                  <a:extLst>
                    <a:ext uri="{9D8B030D-6E8A-4147-A177-3AD203B41FA5}">
                      <a16:colId xmlns:a16="http://schemas.microsoft.com/office/drawing/2014/main" val="3468833138"/>
                    </a:ext>
                  </a:extLst>
                </a:gridCol>
              </a:tblGrid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12841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213229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588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21430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18373"/>
                  </a:ext>
                </a:extLst>
              </a:tr>
              <a:tr h="58934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1908211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48F95CF3-95CF-4092-BC4F-A2E54542B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01744"/>
              </p:ext>
            </p:extLst>
          </p:nvPr>
        </p:nvGraphicFramePr>
        <p:xfrm>
          <a:off x="6787572" y="2053380"/>
          <a:ext cx="431362" cy="411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2">
                  <a:extLst>
                    <a:ext uri="{9D8B030D-6E8A-4147-A177-3AD203B41FA5}">
                      <a16:colId xmlns:a16="http://schemas.microsoft.com/office/drawing/2014/main" val="1468650062"/>
                    </a:ext>
                  </a:extLst>
                </a:gridCol>
              </a:tblGrid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551174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831200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713302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9197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397738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84309"/>
                  </a:ext>
                </a:extLst>
              </a:tr>
              <a:tr h="58815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28826"/>
                  </a:ext>
                </a:extLst>
              </a:tr>
            </a:tbl>
          </a:graphicData>
        </a:graphic>
      </p:graphicFrame>
      <p:graphicFrame>
        <p:nvGraphicFramePr>
          <p:cNvPr id="4" name="표 8">
            <a:extLst>
              <a:ext uri="{FF2B5EF4-FFF2-40B4-BE49-F238E27FC236}">
                <a16:creationId xmlns:a16="http://schemas.microsoft.com/office/drawing/2014/main" id="{7C9661EA-B0C7-445E-8A8E-0D5D536C9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75278"/>
              </p:ext>
            </p:extLst>
          </p:nvPr>
        </p:nvGraphicFramePr>
        <p:xfrm>
          <a:off x="7380719" y="1481883"/>
          <a:ext cx="431363" cy="4688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3">
                  <a:extLst>
                    <a:ext uri="{9D8B030D-6E8A-4147-A177-3AD203B41FA5}">
                      <a16:colId xmlns:a16="http://schemas.microsoft.com/office/drawing/2014/main" val="2098930661"/>
                    </a:ext>
                  </a:extLst>
                </a:gridCol>
              </a:tblGrid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890880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08035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47553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7585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201341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11652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4986"/>
                  </a:ext>
                </a:extLst>
              </a:tr>
              <a:tr h="58607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562736"/>
                  </a:ext>
                </a:extLst>
              </a:tr>
            </a:tbl>
          </a:graphicData>
        </a:graphic>
      </p:graphicFrame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9A69E896-001C-4A9A-B366-49466C660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798098"/>
              </p:ext>
            </p:extLst>
          </p:nvPr>
        </p:nvGraphicFramePr>
        <p:xfrm>
          <a:off x="7952078" y="909802"/>
          <a:ext cx="431364" cy="526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210558807"/>
                    </a:ext>
                  </a:extLst>
                </a:gridCol>
              </a:tblGrid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7251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28704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773762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207238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41441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564725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643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68876"/>
                  </a:ext>
                </a:extLst>
              </a:tr>
              <a:tr h="58445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32162"/>
                  </a:ext>
                </a:extLst>
              </a:tr>
            </a:tbl>
          </a:graphicData>
        </a:graphic>
      </p:graphicFrame>
      <p:graphicFrame>
        <p:nvGraphicFramePr>
          <p:cNvPr id="27" name="표 27">
            <a:extLst>
              <a:ext uri="{FF2B5EF4-FFF2-40B4-BE49-F238E27FC236}">
                <a16:creationId xmlns:a16="http://schemas.microsoft.com/office/drawing/2014/main" id="{D9C86D06-4B6C-42F4-9B0A-D614880DD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364893"/>
              </p:ext>
            </p:extLst>
          </p:nvPr>
        </p:nvGraphicFramePr>
        <p:xfrm>
          <a:off x="8545226" y="324174"/>
          <a:ext cx="431364" cy="5869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364">
                  <a:extLst>
                    <a:ext uri="{9D8B030D-6E8A-4147-A177-3AD203B41FA5}">
                      <a16:colId xmlns:a16="http://schemas.microsoft.com/office/drawing/2014/main" val="1399939880"/>
                    </a:ext>
                  </a:extLst>
                </a:gridCol>
              </a:tblGrid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988778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422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157050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9394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924904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127891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41187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88673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704683"/>
                  </a:ext>
                </a:extLst>
              </a:tr>
              <a:tr h="58697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553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34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50</Words>
  <Application>Microsoft Office PowerPoint</Application>
  <PresentationFormat>와이드스크린</PresentationFormat>
  <Paragraphs>50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손웅철</dc:creator>
  <cp:lastModifiedBy>손웅철</cp:lastModifiedBy>
  <cp:revision>6</cp:revision>
  <dcterms:created xsi:type="dcterms:W3CDTF">2022-03-21T14:36:21Z</dcterms:created>
  <dcterms:modified xsi:type="dcterms:W3CDTF">2022-03-24T14:19:20Z</dcterms:modified>
</cp:coreProperties>
</file>