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C8A4-2487-4D63-B1CA-0B01A38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0AF21-9E4A-45B6-BCCF-D1E72007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5158-A654-4D2E-8A56-333F8F9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6F7A-D8BD-44D3-987F-C8DF0E5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55C7-C79D-4BD0-B81E-608077D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58E6-6C5E-4374-91AC-0C4F301A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AB0AA-A96B-4FDB-A586-A8E2C1F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4C40-0C4C-487E-9E94-387E50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973D5-8185-4CF4-9414-FD08B2C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219A-385F-4BF8-AE49-0869F10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7DC12-A811-448B-81C3-7F3FC243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8B635-A8C7-4835-88E4-85D1D478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1804-DF82-4AD5-B3DE-324588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8763-1A97-4CA4-84F1-2667E0B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830B-D905-4B3E-A7A9-305684F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BD2E-C3C4-47B9-ABCA-F603696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6C9E-DF50-4E8B-B612-FF0D333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E9CA-FB30-4BE3-B6BF-2CF6AC1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A9DCA-ED03-4E4B-8A86-C5B9BB9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BC35-A3B3-41B3-8477-E881E7D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A618-DC8D-4B91-8A2B-E29291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9FFEF-1342-4994-8946-450DA86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ECD7-35CE-4A5E-9B0E-09ACE09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E188-7796-4934-9DC4-0B5AD4B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5E53D-0315-488E-BB02-E041003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605C-76BB-43C8-AB18-CEE54A5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B388-7180-4C09-9959-5EE976D1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04E9B-1A6D-4BA0-9176-B71C07A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D4B2D-7AB9-46D6-8DE1-9B65E2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9F2ED-7F10-447E-B43D-C590ABC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980D5-9E9F-4F96-A904-9E7D00E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393-616B-4BCE-9D35-D0F6E25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7BBD-F16E-4A3E-9E1A-1E6AE166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87D99-8C5A-4981-8E6F-E922F4B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4D8E5-EAFA-4CDF-BE1B-8D9938D2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9E494-50DA-4741-A3EC-7CE16DB2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CFA97-0ACF-42DA-A690-C6CE18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021DE-7EAE-454F-8235-0434129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396F2-12C0-472A-A317-61523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BEB21-3D52-4CD5-AFC2-B09AD31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0DC57-45D8-4719-8068-21F0D73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57C85-BBCF-4076-A272-BD6E7C5C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1C8E-E09A-472D-933F-D9A6EDD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AC66E-48BE-442A-98DE-D43D8E5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FF7A0-4A9E-4A3E-80D5-9D7097A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BA2B0-5868-44FA-BEEC-622D6EC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79D4-AA2A-4B74-938E-6B3FA6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0A31-5503-42A2-A2CC-02194E9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8659-E5EE-4BFB-91FD-EA9A6B37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D200-CAF9-41D9-B724-DBBE5FB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9435-4A5E-43DE-B243-ACE630E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A9966-AB72-40C4-841F-4B5DF99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B560-B611-4E02-B33D-A2CC4778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34F22-F46C-4EE0-8A14-0BF41E5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AA06-5661-4646-AB3B-1C5F6AA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6891F-5B9D-456B-AF34-41DE5AE4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4B813-C367-4259-B120-1F37C39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6C5B-B99C-44A6-9D52-E388BAB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F39B6-29B5-4AE3-8992-FD950001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8D80E-2937-45DA-9F74-885F4AEB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734DA-C598-4DFE-8D0B-DA57091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F69B-1582-4178-978A-6C40932889FB}" type="datetimeFigureOut">
              <a:rPr lang="ko-KR" altLang="en-US" smtClean="0"/>
              <a:t>2022-03-23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E99C-8589-4072-9CFF-0920941A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04F3-5998-4B9B-84C0-DB05086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63079"/>
              </p:ext>
            </p:extLst>
          </p:nvPr>
        </p:nvGraphicFramePr>
        <p:xfrm>
          <a:off x="5486403" y="4618491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28703"/>
              </p:ext>
            </p:extLst>
          </p:nvPr>
        </p:nvGraphicFramePr>
        <p:xfrm>
          <a:off x="2752439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1736903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5828149" y="5692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095550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4462532" y="5690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72493"/>
              </p:ext>
            </p:extLst>
          </p:nvPr>
        </p:nvGraphicFramePr>
        <p:xfrm>
          <a:off x="2752439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24951"/>
              </p:ext>
            </p:extLst>
          </p:nvPr>
        </p:nvGraphicFramePr>
        <p:xfrm>
          <a:off x="5486402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1736903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5829513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4462532" y="5690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9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56041"/>
              </p:ext>
            </p:extLst>
          </p:nvPr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30760"/>
              </p:ext>
            </p:extLst>
          </p:nvPr>
        </p:nvGraphicFramePr>
        <p:xfrm>
          <a:off x="5116949" y="1729974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644787" y="56831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74"/>
              </p:ext>
            </p:extLst>
          </p:nvPr>
        </p:nvGraphicFramePr>
        <p:xfrm>
          <a:off x="5116949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01331"/>
              </p:ext>
            </p:extLst>
          </p:nvPr>
        </p:nvGraphicFramePr>
        <p:xfrm>
          <a:off x="8220367" y="1736901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4787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874820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7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116949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3959"/>
              </p:ext>
            </p:extLst>
          </p:nvPr>
        </p:nvGraphicFramePr>
        <p:xfrm>
          <a:off x="6668658" y="1745675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24464"/>
              </p:ext>
            </p:extLst>
          </p:nvPr>
        </p:nvGraphicFramePr>
        <p:xfrm>
          <a:off x="8220367" y="741833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4787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7196496" y="56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8205" y="5701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17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4</cp:revision>
  <dcterms:created xsi:type="dcterms:W3CDTF">2022-03-21T14:36:21Z</dcterms:created>
  <dcterms:modified xsi:type="dcterms:W3CDTF">2022-03-23T13:41:21Z</dcterms:modified>
</cp:coreProperties>
</file>