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2022-04-07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5565748" y="1259131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7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4120446" y="2859328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7110820" y="2859328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5227252" y="440238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5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3013643" y="440238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4541927" y="1954254"/>
            <a:ext cx="1147270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3435124" y="3554451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4839959" y="3554451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6285261" y="1954254"/>
            <a:ext cx="1247040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6A77E7DA-3680-42BE-9257-9E7451136604}"/>
              </a:ext>
            </a:extLst>
          </p:cNvPr>
          <p:cNvSpPr/>
          <p:nvPr/>
        </p:nvSpPr>
        <p:spPr>
          <a:xfrm>
            <a:off x="8269937" y="4402381"/>
            <a:ext cx="908420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4125205-87BC-4F44-A4AD-7B48B734FF8D}"/>
              </a:ext>
            </a:extLst>
          </p:cNvPr>
          <p:cNvCxnSpPr>
            <a:cxnSpLocks/>
            <a:stCxn id="48" idx="5"/>
            <a:endCxn id="49" idx="0"/>
          </p:cNvCxnSpPr>
          <p:nvPr/>
        </p:nvCxnSpPr>
        <p:spPr>
          <a:xfrm>
            <a:off x="7830333" y="3554451"/>
            <a:ext cx="893814" cy="84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0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5565748" y="1259131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7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4120446" y="2859328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7110820" y="2859328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5227252" y="440238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5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3013643" y="440238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4541927" y="1954254"/>
            <a:ext cx="1147270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3435124" y="3554451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4839959" y="3554451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6285261" y="1954254"/>
            <a:ext cx="1247040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6A77E7DA-3680-42BE-9257-9E7451136604}"/>
              </a:ext>
            </a:extLst>
          </p:cNvPr>
          <p:cNvSpPr/>
          <p:nvPr/>
        </p:nvSpPr>
        <p:spPr>
          <a:xfrm>
            <a:off x="8269937" y="4402381"/>
            <a:ext cx="908420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4125205-87BC-4F44-A4AD-7B48B734FF8D}"/>
              </a:ext>
            </a:extLst>
          </p:cNvPr>
          <p:cNvCxnSpPr>
            <a:cxnSpLocks/>
            <a:stCxn id="48" idx="5"/>
            <a:endCxn id="49" idx="0"/>
          </p:cNvCxnSpPr>
          <p:nvPr/>
        </p:nvCxnSpPr>
        <p:spPr>
          <a:xfrm>
            <a:off x="7830333" y="3554451"/>
            <a:ext cx="893814" cy="84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49E1BB-3FB0-4AFF-94EE-3B2562FAF446}"/>
              </a:ext>
            </a:extLst>
          </p:cNvPr>
          <p:cNvSpPr txBox="1"/>
          <p:nvPr/>
        </p:nvSpPr>
        <p:spPr>
          <a:xfrm>
            <a:off x="5656643" y="3978416"/>
            <a:ext cx="114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6 &gt; 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2732-21A5-472B-BD8A-10B7E0D08CC2}"/>
              </a:ext>
            </a:extLst>
          </p:cNvPr>
          <p:cNvSpPr txBox="1"/>
          <p:nvPr/>
        </p:nvSpPr>
        <p:spPr>
          <a:xfrm>
            <a:off x="5420529" y="87233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6 &lt; 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793045-E735-46D6-8ED7-8BA2117626A7}"/>
              </a:ext>
            </a:extLst>
          </p:cNvPr>
          <p:cNvSpPr txBox="1"/>
          <p:nvPr/>
        </p:nvSpPr>
        <p:spPr>
          <a:xfrm>
            <a:off x="3569558" y="247402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6 &gt; 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59FCF6-9603-41DC-B0A1-EB74E94B6201}"/>
              </a:ext>
            </a:extLst>
          </p:cNvPr>
          <p:cNvSpPr/>
          <p:nvPr/>
        </p:nvSpPr>
        <p:spPr>
          <a:xfrm>
            <a:off x="6056328" y="593624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6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DF8C01C-D75F-4725-B223-808353CAC25F}"/>
              </a:ext>
            </a:extLst>
          </p:cNvPr>
          <p:cNvCxnSpPr>
            <a:cxnSpLocks/>
            <a:stCxn id="50" idx="4"/>
            <a:endCxn id="17" idx="0"/>
          </p:cNvCxnSpPr>
          <p:nvPr/>
        </p:nvCxnSpPr>
        <p:spPr>
          <a:xfrm>
            <a:off x="5648733" y="5216769"/>
            <a:ext cx="829076" cy="719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2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28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12</cp:revision>
  <dcterms:created xsi:type="dcterms:W3CDTF">2022-03-02T13:13:00Z</dcterms:created>
  <dcterms:modified xsi:type="dcterms:W3CDTF">2022-04-07T12:58:32Z</dcterms:modified>
</cp:coreProperties>
</file>