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1" r:id="rId3"/>
    <p:sldId id="262" r:id="rId4"/>
    <p:sldId id="264" r:id="rId5"/>
    <p:sldId id="265" r:id="rId6"/>
    <p:sldId id="266" r:id="rId7"/>
    <p:sldId id="269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2022-03-10 Thu요일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2022-03-10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2022-03-10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2022-03-10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2022-03-10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2022-03-10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2022-03-10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2022-03-10 Thu요일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2022-03-10 Thu요일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2022-03-10 Thu요일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2022-03-10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2022-03-10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2022-03-10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8825A7-3AC6-41B9-9887-F42D2B2F42CA}"/>
              </a:ext>
            </a:extLst>
          </p:cNvPr>
          <p:cNvSpPr/>
          <p:nvPr/>
        </p:nvSpPr>
        <p:spPr>
          <a:xfrm>
            <a:off x="2733010" y="2637464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555C4-6051-49C8-AF50-423E46F107B4}"/>
              </a:ext>
            </a:extLst>
          </p:cNvPr>
          <p:cNvCxnSpPr/>
          <p:nvPr/>
        </p:nvCxnSpPr>
        <p:spPr>
          <a:xfrm>
            <a:off x="3923795" y="2637464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8E7938-24BA-4F36-B19B-4BCADD5A9939}"/>
              </a:ext>
            </a:extLst>
          </p:cNvPr>
          <p:cNvSpPr txBox="1"/>
          <p:nvPr/>
        </p:nvSpPr>
        <p:spPr>
          <a:xfrm>
            <a:off x="3060345" y="263746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3F4F7-7FBC-4AC4-88EA-3BE43443D5EC}"/>
              </a:ext>
            </a:extLst>
          </p:cNvPr>
          <p:cNvSpPr txBox="1"/>
          <p:nvPr/>
        </p:nvSpPr>
        <p:spPr>
          <a:xfrm>
            <a:off x="4095294" y="2637464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20</a:t>
            </a:r>
            <a:endParaRPr lang="ko-KR" altLang="en-US" sz="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708BF3-C536-4FE3-883C-2FA4CFC30455}"/>
              </a:ext>
            </a:extLst>
          </p:cNvPr>
          <p:cNvSpPr txBox="1"/>
          <p:nvPr/>
        </p:nvSpPr>
        <p:spPr>
          <a:xfrm>
            <a:off x="1005200" y="2049091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28DB5E-FE42-4B83-95EF-7FB3FA110529}"/>
              </a:ext>
            </a:extLst>
          </p:cNvPr>
          <p:cNvSpPr/>
          <p:nvPr/>
        </p:nvSpPr>
        <p:spPr>
          <a:xfrm>
            <a:off x="1000958" y="2637464"/>
            <a:ext cx="11907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795A6B-04BB-4F0D-BED8-E95D75015B8C}"/>
              </a:ext>
            </a:extLst>
          </p:cNvPr>
          <p:cNvSpPr txBox="1"/>
          <p:nvPr/>
        </p:nvSpPr>
        <p:spPr>
          <a:xfrm>
            <a:off x="1149235" y="2637464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10</a:t>
            </a:r>
            <a:endParaRPr lang="ko-KR" alt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83DA1-83A3-442F-9D26-F693C8C6C809}"/>
              </a:ext>
            </a:extLst>
          </p:cNvPr>
          <p:cNvSpPr txBox="1"/>
          <p:nvPr/>
        </p:nvSpPr>
        <p:spPr>
          <a:xfrm>
            <a:off x="3361759" y="3637746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10</a:t>
            </a:r>
            <a:r>
              <a:rPr lang="ko-KR" altLang="en-US" sz="2500" dirty="0"/>
              <a:t>번지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39C51F-4399-491A-92FD-B366C6480388}"/>
              </a:ext>
            </a:extLst>
          </p:cNvPr>
          <p:cNvSpPr/>
          <p:nvPr/>
        </p:nvSpPr>
        <p:spPr>
          <a:xfrm>
            <a:off x="5662188" y="2637464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A4177A-6144-4E1F-AEE5-86288048C09B}"/>
              </a:ext>
            </a:extLst>
          </p:cNvPr>
          <p:cNvCxnSpPr/>
          <p:nvPr/>
        </p:nvCxnSpPr>
        <p:spPr>
          <a:xfrm>
            <a:off x="6852973" y="2637464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C24520-BC04-435C-BAF9-9F4DD8C792DD}"/>
              </a:ext>
            </a:extLst>
          </p:cNvPr>
          <p:cNvSpPr txBox="1"/>
          <p:nvPr/>
        </p:nvSpPr>
        <p:spPr>
          <a:xfrm>
            <a:off x="5989523" y="2637464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F8EB85-91B2-4A81-BC6A-DEBA3D581238}"/>
              </a:ext>
            </a:extLst>
          </p:cNvPr>
          <p:cNvSpPr txBox="1"/>
          <p:nvPr/>
        </p:nvSpPr>
        <p:spPr>
          <a:xfrm>
            <a:off x="7024472" y="2637464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6F079E-066C-4CB0-A1C6-54EC532904A8}"/>
              </a:ext>
            </a:extLst>
          </p:cNvPr>
          <p:cNvSpPr txBox="1"/>
          <p:nvPr/>
        </p:nvSpPr>
        <p:spPr>
          <a:xfrm>
            <a:off x="6290937" y="3637746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20</a:t>
            </a:r>
            <a:r>
              <a:rPr lang="ko-KR" altLang="en-US" sz="2500" dirty="0"/>
              <a:t>번지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98E039-BF7B-4344-90D5-DE0C41553A01}"/>
              </a:ext>
            </a:extLst>
          </p:cNvPr>
          <p:cNvSpPr/>
          <p:nvPr/>
        </p:nvSpPr>
        <p:spPr>
          <a:xfrm>
            <a:off x="8624722" y="2637464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E70490-80EF-4BB7-823B-6C9462CDDC69}"/>
              </a:ext>
            </a:extLst>
          </p:cNvPr>
          <p:cNvCxnSpPr/>
          <p:nvPr/>
        </p:nvCxnSpPr>
        <p:spPr>
          <a:xfrm>
            <a:off x="9815507" y="2637464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6C3E3C-2584-49F8-950A-0D8ECE8CC069}"/>
              </a:ext>
            </a:extLst>
          </p:cNvPr>
          <p:cNvSpPr txBox="1"/>
          <p:nvPr/>
        </p:nvSpPr>
        <p:spPr>
          <a:xfrm>
            <a:off x="8897623" y="263746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84C38-1C56-444B-9D7D-6B398F5E009C}"/>
              </a:ext>
            </a:extLst>
          </p:cNvPr>
          <p:cNvSpPr txBox="1"/>
          <p:nvPr/>
        </p:nvSpPr>
        <p:spPr>
          <a:xfrm>
            <a:off x="9253471" y="3637746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30</a:t>
            </a:r>
            <a:r>
              <a:rPr lang="ko-KR" altLang="en-US" sz="2500" dirty="0"/>
              <a:t>번지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9D1146-C2A0-430D-9FC0-DC2C87D5C116}"/>
              </a:ext>
            </a:extLst>
          </p:cNvPr>
          <p:cNvSpPr txBox="1"/>
          <p:nvPr/>
        </p:nvSpPr>
        <p:spPr>
          <a:xfrm>
            <a:off x="10122459" y="2091156"/>
            <a:ext cx="619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tail</a:t>
            </a:r>
            <a:endParaRPr lang="ko-KR" altLang="en-US" sz="2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CBD8C-7958-42E1-AB1E-5B354C04E55D}"/>
              </a:ext>
            </a:extLst>
          </p:cNvPr>
          <p:cNvSpPr txBox="1"/>
          <p:nvPr/>
        </p:nvSpPr>
        <p:spPr>
          <a:xfrm>
            <a:off x="9836606" y="2637464"/>
            <a:ext cx="1239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null</a:t>
            </a:r>
            <a:endParaRPr lang="ko-KR" altLang="en-US" sz="5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DC8FBB-B38B-4D3A-A489-FBE305979A72}"/>
              </a:ext>
            </a:extLst>
          </p:cNvPr>
          <p:cNvCxnSpPr>
            <a:stCxn id="41" idx="3"/>
            <a:endCxn id="2" idx="1"/>
          </p:cNvCxnSpPr>
          <p:nvPr/>
        </p:nvCxnSpPr>
        <p:spPr>
          <a:xfrm>
            <a:off x="2191743" y="3068351"/>
            <a:ext cx="54126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9675FF-73DD-4719-94AE-34835755A8F9}"/>
              </a:ext>
            </a:extLst>
          </p:cNvPr>
          <p:cNvCxnSpPr>
            <a:stCxn id="2" idx="3"/>
            <a:endCxn id="45" idx="1"/>
          </p:cNvCxnSpPr>
          <p:nvPr/>
        </p:nvCxnSpPr>
        <p:spPr>
          <a:xfrm>
            <a:off x="5156779" y="3068351"/>
            <a:ext cx="505409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2B5802-31C4-46CF-89FC-072B1249BAE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>
            <a:off x="8085957" y="3068351"/>
            <a:ext cx="5387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4F048F-BAEC-48F2-8F6A-C1BB6B56B44D}"/>
              </a:ext>
            </a:extLst>
          </p:cNvPr>
          <p:cNvSpPr/>
          <p:nvPr/>
        </p:nvSpPr>
        <p:spPr>
          <a:xfrm>
            <a:off x="4777638" y="4777690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B819E8B-7CB4-4B6D-BC13-8241D5E499EE}"/>
              </a:ext>
            </a:extLst>
          </p:cNvPr>
          <p:cNvCxnSpPr/>
          <p:nvPr/>
        </p:nvCxnSpPr>
        <p:spPr>
          <a:xfrm>
            <a:off x="5968423" y="4777690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0A6E4F-23CC-459D-B082-E22B9F096930}"/>
              </a:ext>
            </a:extLst>
          </p:cNvPr>
          <p:cNvSpPr txBox="1"/>
          <p:nvPr/>
        </p:nvSpPr>
        <p:spPr>
          <a:xfrm>
            <a:off x="5104973" y="4777690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AF9E16-0B7F-424F-8136-493C08D9C6BD}"/>
              </a:ext>
            </a:extLst>
          </p:cNvPr>
          <p:cNvSpPr txBox="1"/>
          <p:nvPr/>
        </p:nvSpPr>
        <p:spPr>
          <a:xfrm>
            <a:off x="6139922" y="4777690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50</a:t>
            </a:r>
            <a:endParaRPr lang="ko-KR" altLang="en-US" sz="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155140-1764-4EFF-87C4-75D92B641484}"/>
              </a:ext>
            </a:extLst>
          </p:cNvPr>
          <p:cNvSpPr txBox="1"/>
          <p:nvPr/>
        </p:nvSpPr>
        <p:spPr>
          <a:xfrm>
            <a:off x="5406387" y="5777972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50</a:t>
            </a:r>
            <a:r>
              <a:rPr lang="ko-KR" altLang="en-US" sz="2500" dirty="0"/>
              <a:t>번지</a:t>
            </a:r>
          </a:p>
        </p:txBody>
      </p:sp>
    </p:spTree>
    <p:extLst>
      <p:ext uri="{BB962C8B-B14F-4D97-AF65-F5344CB8AC3E}">
        <p14:creationId xmlns:p14="http://schemas.microsoft.com/office/powerpoint/2010/main" val="365469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8825A7-3AC6-41B9-9887-F42D2B2F42CA}"/>
              </a:ext>
            </a:extLst>
          </p:cNvPr>
          <p:cNvSpPr/>
          <p:nvPr/>
        </p:nvSpPr>
        <p:spPr>
          <a:xfrm>
            <a:off x="2858708" y="2019608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555C4-6051-49C8-AF50-423E46F107B4}"/>
              </a:ext>
            </a:extLst>
          </p:cNvPr>
          <p:cNvCxnSpPr/>
          <p:nvPr/>
        </p:nvCxnSpPr>
        <p:spPr>
          <a:xfrm>
            <a:off x="4049493" y="201960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8E7938-24BA-4F36-B19B-4BCADD5A9939}"/>
              </a:ext>
            </a:extLst>
          </p:cNvPr>
          <p:cNvSpPr txBox="1"/>
          <p:nvPr/>
        </p:nvSpPr>
        <p:spPr>
          <a:xfrm>
            <a:off x="3186043" y="2019608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3F4F7-7FBC-4AC4-88EA-3BE43443D5EC}"/>
              </a:ext>
            </a:extLst>
          </p:cNvPr>
          <p:cNvSpPr txBox="1"/>
          <p:nvPr/>
        </p:nvSpPr>
        <p:spPr>
          <a:xfrm>
            <a:off x="4220992" y="2019608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20</a:t>
            </a:r>
            <a:endParaRPr lang="ko-KR" altLang="en-US" sz="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708BF3-C536-4FE3-883C-2FA4CFC30455}"/>
              </a:ext>
            </a:extLst>
          </p:cNvPr>
          <p:cNvSpPr txBox="1"/>
          <p:nvPr/>
        </p:nvSpPr>
        <p:spPr>
          <a:xfrm>
            <a:off x="1130898" y="1431235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28DB5E-FE42-4B83-95EF-7FB3FA110529}"/>
              </a:ext>
            </a:extLst>
          </p:cNvPr>
          <p:cNvSpPr/>
          <p:nvPr/>
        </p:nvSpPr>
        <p:spPr>
          <a:xfrm>
            <a:off x="1126656" y="2019608"/>
            <a:ext cx="11907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795A6B-04BB-4F0D-BED8-E95D75015B8C}"/>
              </a:ext>
            </a:extLst>
          </p:cNvPr>
          <p:cNvSpPr txBox="1"/>
          <p:nvPr/>
        </p:nvSpPr>
        <p:spPr>
          <a:xfrm>
            <a:off x="1274933" y="2019608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10</a:t>
            </a:r>
            <a:endParaRPr lang="ko-KR" alt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83DA1-83A3-442F-9D26-F693C8C6C809}"/>
              </a:ext>
            </a:extLst>
          </p:cNvPr>
          <p:cNvSpPr txBox="1"/>
          <p:nvPr/>
        </p:nvSpPr>
        <p:spPr>
          <a:xfrm>
            <a:off x="3487457" y="3019890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10</a:t>
            </a:r>
            <a:r>
              <a:rPr lang="ko-KR" altLang="en-US" sz="2500" dirty="0"/>
              <a:t>번지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39C51F-4399-491A-92FD-B366C6480388}"/>
              </a:ext>
            </a:extLst>
          </p:cNvPr>
          <p:cNvSpPr/>
          <p:nvPr/>
        </p:nvSpPr>
        <p:spPr>
          <a:xfrm>
            <a:off x="5787886" y="2019608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A4177A-6144-4E1F-AEE5-86288048C09B}"/>
              </a:ext>
            </a:extLst>
          </p:cNvPr>
          <p:cNvCxnSpPr/>
          <p:nvPr/>
        </p:nvCxnSpPr>
        <p:spPr>
          <a:xfrm>
            <a:off x="6978671" y="201960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C24520-BC04-435C-BAF9-9F4DD8C792DD}"/>
              </a:ext>
            </a:extLst>
          </p:cNvPr>
          <p:cNvSpPr txBox="1"/>
          <p:nvPr/>
        </p:nvSpPr>
        <p:spPr>
          <a:xfrm>
            <a:off x="6115221" y="2019608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F8EB85-91B2-4A81-BC6A-DEBA3D581238}"/>
              </a:ext>
            </a:extLst>
          </p:cNvPr>
          <p:cNvSpPr txBox="1"/>
          <p:nvPr/>
        </p:nvSpPr>
        <p:spPr>
          <a:xfrm>
            <a:off x="7150170" y="2019608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6F079E-066C-4CB0-A1C6-54EC532904A8}"/>
              </a:ext>
            </a:extLst>
          </p:cNvPr>
          <p:cNvSpPr txBox="1"/>
          <p:nvPr/>
        </p:nvSpPr>
        <p:spPr>
          <a:xfrm>
            <a:off x="6416635" y="3019890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20</a:t>
            </a:r>
            <a:r>
              <a:rPr lang="ko-KR" altLang="en-US" sz="2500" dirty="0"/>
              <a:t>번지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98E039-BF7B-4344-90D5-DE0C41553A01}"/>
              </a:ext>
            </a:extLst>
          </p:cNvPr>
          <p:cNvSpPr/>
          <p:nvPr/>
        </p:nvSpPr>
        <p:spPr>
          <a:xfrm>
            <a:off x="8750420" y="2019608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E70490-80EF-4BB7-823B-6C9462CDDC69}"/>
              </a:ext>
            </a:extLst>
          </p:cNvPr>
          <p:cNvCxnSpPr/>
          <p:nvPr/>
        </p:nvCxnSpPr>
        <p:spPr>
          <a:xfrm>
            <a:off x="9941205" y="201960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6C3E3C-2584-49F8-950A-0D8ECE8CC069}"/>
              </a:ext>
            </a:extLst>
          </p:cNvPr>
          <p:cNvSpPr txBox="1"/>
          <p:nvPr/>
        </p:nvSpPr>
        <p:spPr>
          <a:xfrm>
            <a:off x="9023321" y="2019608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84C38-1C56-444B-9D7D-6B398F5E009C}"/>
              </a:ext>
            </a:extLst>
          </p:cNvPr>
          <p:cNvSpPr txBox="1"/>
          <p:nvPr/>
        </p:nvSpPr>
        <p:spPr>
          <a:xfrm>
            <a:off x="9379169" y="3019890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30</a:t>
            </a:r>
            <a:r>
              <a:rPr lang="ko-KR" altLang="en-US" sz="2500" dirty="0"/>
              <a:t>번지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9D1146-C2A0-430D-9FC0-DC2C87D5C116}"/>
              </a:ext>
            </a:extLst>
          </p:cNvPr>
          <p:cNvSpPr txBox="1"/>
          <p:nvPr/>
        </p:nvSpPr>
        <p:spPr>
          <a:xfrm>
            <a:off x="10248157" y="1473300"/>
            <a:ext cx="619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tail</a:t>
            </a:r>
            <a:endParaRPr lang="ko-KR" altLang="en-US" sz="2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CBD8C-7958-42E1-AB1E-5B354C04E55D}"/>
              </a:ext>
            </a:extLst>
          </p:cNvPr>
          <p:cNvSpPr txBox="1"/>
          <p:nvPr/>
        </p:nvSpPr>
        <p:spPr>
          <a:xfrm>
            <a:off x="9962304" y="2019608"/>
            <a:ext cx="1239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null</a:t>
            </a:r>
            <a:endParaRPr lang="ko-KR" altLang="en-US" sz="5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DC8FBB-B38B-4D3A-A489-FBE305979A72}"/>
              </a:ext>
            </a:extLst>
          </p:cNvPr>
          <p:cNvCxnSpPr>
            <a:stCxn id="41" idx="3"/>
            <a:endCxn id="2" idx="1"/>
          </p:cNvCxnSpPr>
          <p:nvPr/>
        </p:nvCxnSpPr>
        <p:spPr>
          <a:xfrm>
            <a:off x="2317441" y="2450495"/>
            <a:ext cx="54126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9675FF-73DD-4719-94AE-34835755A8F9}"/>
              </a:ext>
            </a:extLst>
          </p:cNvPr>
          <p:cNvCxnSpPr>
            <a:stCxn id="2" idx="3"/>
            <a:endCxn id="45" idx="1"/>
          </p:cNvCxnSpPr>
          <p:nvPr/>
        </p:nvCxnSpPr>
        <p:spPr>
          <a:xfrm>
            <a:off x="5282477" y="2450495"/>
            <a:ext cx="505409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2B5802-31C4-46CF-89FC-072B1249BAE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>
            <a:off x="8211655" y="2450495"/>
            <a:ext cx="5387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426C7A-A510-4ECE-88B8-82DDBAE2A118}"/>
              </a:ext>
            </a:extLst>
          </p:cNvPr>
          <p:cNvSpPr txBox="1"/>
          <p:nvPr/>
        </p:nvSpPr>
        <p:spPr>
          <a:xfrm>
            <a:off x="3478622" y="4112530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1762A-040F-435F-B6C2-B0E9134AE3AB}"/>
              </a:ext>
            </a:extLst>
          </p:cNvPr>
          <p:cNvSpPr/>
          <p:nvPr/>
        </p:nvSpPr>
        <p:spPr>
          <a:xfrm>
            <a:off x="3474380" y="4700903"/>
            <a:ext cx="11907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1EE3B6-F4C9-49F9-AE7D-069915127D57}"/>
              </a:ext>
            </a:extLst>
          </p:cNvPr>
          <p:cNvSpPr txBox="1"/>
          <p:nvPr/>
        </p:nvSpPr>
        <p:spPr>
          <a:xfrm>
            <a:off x="3622657" y="4700903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40</a:t>
            </a:r>
            <a:endParaRPr lang="ko-KR" altLang="en-US" sz="5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7FA038-000B-4EAD-98AD-782F1E6B6C04}"/>
              </a:ext>
            </a:extLst>
          </p:cNvPr>
          <p:cNvSpPr/>
          <p:nvPr/>
        </p:nvSpPr>
        <p:spPr>
          <a:xfrm>
            <a:off x="5213210" y="4700903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90148BC-E9EE-4B97-8110-FB02CC2ACCF2}"/>
              </a:ext>
            </a:extLst>
          </p:cNvPr>
          <p:cNvCxnSpPr/>
          <p:nvPr/>
        </p:nvCxnSpPr>
        <p:spPr>
          <a:xfrm>
            <a:off x="6403995" y="470090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38282D-A24E-4B67-A491-C66C90DF4559}"/>
              </a:ext>
            </a:extLst>
          </p:cNvPr>
          <p:cNvSpPr txBox="1"/>
          <p:nvPr/>
        </p:nvSpPr>
        <p:spPr>
          <a:xfrm>
            <a:off x="5540545" y="4700903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76E81E-B40F-4357-B0B1-CF4D64BCE1EB}"/>
              </a:ext>
            </a:extLst>
          </p:cNvPr>
          <p:cNvSpPr txBox="1"/>
          <p:nvPr/>
        </p:nvSpPr>
        <p:spPr>
          <a:xfrm>
            <a:off x="6575494" y="4700903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CEF674-67BB-4FE3-B0AF-386AC5D05267}"/>
              </a:ext>
            </a:extLst>
          </p:cNvPr>
          <p:cNvSpPr txBox="1"/>
          <p:nvPr/>
        </p:nvSpPr>
        <p:spPr>
          <a:xfrm>
            <a:off x="5841959" y="5701185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40</a:t>
            </a:r>
            <a:r>
              <a:rPr lang="ko-KR" altLang="en-US" sz="2500" dirty="0"/>
              <a:t>번지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2804CA-3470-469E-8C17-AF44E0B58622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4665165" y="5131790"/>
            <a:ext cx="54804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8825A7-3AC6-41B9-9887-F42D2B2F42CA}"/>
              </a:ext>
            </a:extLst>
          </p:cNvPr>
          <p:cNvSpPr/>
          <p:nvPr/>
        </p:nvSpPr>
        <p:spPr>
          <a:xfrm>
            <a:off x="2858709" y="2019608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555C4-6051-49C8-AF50-423E46F107B4}"/>
              </a:ext>
            </a:extLst>
          </p:cNvPr>
          <p:cNvCxnSpPr/>
          <p:nvPr/>
        </p:nvCxnSpPr>
        <p:spPr>
          <a:xfrm>
            <a:off x="4049494" y="201960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8E7938-24BA-4F36-B19B-4BCADD5A9939}"/>
              </a:ext>
            </a:extLst>
          </p:cNvPr>
          <p:cNvSpPr txBox="1"/>
          <p:nvPr/>
        </p:nvSpPr>
        <p:spPr>
          <a:xfrm>
            <a:off x="3186044" y="2019608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3F4F7-7FBC-4AC4-88EA-3BE43443D5EC}"/>
              </a:ext>
            </a:extLst>
          </p:cNvPr>
          <p:cNvSpPr txBox="1"/>
          <p:nvPr/>
        </p:nvSpPr>
        <p:spPr>
          <a:xfrm>
            <a:off x="4220993" y="2019608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40</a:t>
            </a:r>
            <a:endParaRPr lang="ko-KR" altLang="en-US" sz="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708BF3-C536-4FE3-883C-2FA4CFC30455}"/>
              </a:ext>
            </a:extLst>
          </p:cNvPr>
          <p:cNvSpPr txBox="1"/>
          <p:nvPr/>
        </p:nvSpPr>
        <p:spPr>
          <a:xfrm>
            <a:off x="1130899" y="1431235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28DB5E-FE42-4B83-95EF-7FB3FA110529}"/>
              </a:ext>
            </a:extLst>
          </p:cNvPr>
          <p:cNvSpPr/>
          <p:nvPr/>
        </p:nvSpPr>
        <p:spPr>
          <a:xfrm>
            <a:off x="1126657" y="2019608"/>
            <a:ext cx="11907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795A6B-04BB-4F0D-BED8-E95D75015B8C}"/>
              </a:ext>
            </a:extLst>
          </p:cNvPr>
          <p:cNvSpPr txBox="1"/>
          <p:nvPr/>
        </p:nvSpPr>
        <p:spPr>
          <a:xfrm>
            <a:off x="1274934" y="2019608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10</a:t>
            </a:r>
            <a:endParaRPr lang="ko-KR" alt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83DA1-83A3-442F-9D26-F693C8C6C809}"/>
              </a:ext>
            </a:extLst>
          </p:cNvPr>
          <p:cNvSpPr txBox="1"/>
          <p:nvPr/>
        </p:nvSpPr>
        <p:spPr>
          <a:xfrm>
            <a:off x="3487458" y="3019890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10</a:t>
            </a:r>
            <a:r>
              <a:rPr lang="ko-KR" altLang="en-US" sz="2500" dirty="0"/>
              <a:t>번지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39C51F-4399-491A-92FD-B366C6480388}"/>
              </a:ext>
            </a:extLst>
          </p:cNvPr>
          <p:cNvSpPr/>
          <p:nvPr/>
        </p:nvSpPr>
        <p:spPr>
          <a:xfrm>
            <a:off x="5787887" y="2019608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A4177A-6144-4E1F-AEE5-86288048C09B}"/>
              </a:ext>
            </a:extLst>
          </p:cNvPr>
          <p:cNvCxnSpPr/>
          <p:nvPr/>
        </p:nvCxnSpPr>
        <p:spPr>
          <a:xfrm>
            <a:off x="6978672" y="201960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C24520-BC04-435C-BAF9-9F4DD8C792DD}"/>
              </a:ext>
            </a:extLst>
          </p:cNvPr>
          <p:cNvSpPr txBox="1"/>
          <p:nvPr/>
        </p:nvSpPr>
        <p:spPr>
          <a:xfrm>
            <a:off x="6115222" y="2019608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F8EB85-91B2-4A81-BC6A-DEBA3D581238}"/>
              </a:ext>
            </a:extLst>
          </p:cNvPr>
          <p:cNvSpPr txBox="1"/>
          <p:nvPr/>
        </p:nvSpPr>
        <p:spPr>
          <a:xfrm>
            <a:off x="7150171" y="2019608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6F079E-066C-4CB0-A1C6-54EC532904A8}"/>
              </a:ext>
            </a:extLst>
          </p:cNvPr>
          <p:cNvSpPr txBox="1"/>
          <p:nvPr/>
        </p:nvSpPr>
        <p:spPr>
          <a:xfrm>
            <a:off x="6416636" y="3019890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20</a:t>
            </a:r>
            <a:r>
              <a:rPr lang="ko-KR" altLang="en-US" sz="2500" dirty="0"/>
              <a:t>번지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98E039-BF7B-4344-90D5-DE0C41553A01}"/>
              </a:ext>
            </a:extLst>
          </p:cNvPr>
          <p:cNvSpPr/>
          <p:nvPr/>
        </p:nvSpPr>
        <p:spPr>
          <a:xfrm>
            <a:off x="8750421" y="2019608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E70490-80EF-4BB7-823B-6C9462CDDC69}"/>
              </a:ext>
            </a:extLst>
          </p:cNvPr>
          <p:cNvCxnSpPr/>
          <p:nvPr/>
        </p:nvCxnSpPr>
        <p:spPr>
          <a:xfrm>
            <a:off x="9941206" y="201960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6C3E3C-2584-49F8-950A-0D8ECE8CC069}"/>
              </a:ext>
            </a:extLst>
          </p:cNvPr>
          <p:cNvSpPr txBox="1"/>
          <p:nvPr/>
        </p:nvSpPr>
        <p:spPr>
          <a:xfrm>
            <a:off x="9023322" y="2019608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84C38-1C56-444B-9D7D-6B398F5E009C}"/>
              </a:ext>
            </a:extLst>
          </p:cNvPr>
          <p:cNvSpPr txBox="1"/>
          <p:nvPr/>
        </p:nvSpPr>
        <p:spPr>
          <a:xfrm>
            <a:off x="9379170" y="3019890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30</a:t>
            </a:r>
            <a:r>
              <a:rPr lang="ko-KR" altLang="en-US" sz="2500" dirty="0"/>
              <a:t>번지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9D1146-C2A0-430D-9FC0-DC2C87D5C116}"/>
              </a:ext>
            </a:extLst>
          </p:cNvPr>
          <p:cNvSpPr txBox="1"/>
          <p:nvPr/>
        </p:nvSpPr>
        <p:spPr>
          <a:xfrm>
            <a:off x="10248158" y="1473300"/>
            <a:ext cx="619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tail</a:t>
            </a:r>
            <a:endParaRPr lang="ko-KR" altLang="en-US" sz="2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CBD8C-7958-42E1-AB1E-5B354C04E55D}"/>
              </a:ext>
            </a:extLst>
          </p:cNvPr>
          <p:cNvSpPr txBox="1"/>
          <p:nvPr/>
        </p:nvSpPr>
        <p:spPr>
          <a:xfrm>
            <a:off x="9962305" y="2019608"/>
            <a:ext cx="1239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null</a:t>
            </a:r>
            <a:endParaRPr lang="ko-KR" altLang="en-US" sz="5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DC8FBB-B38B-4D3A-A489-FBE305979A72}"/>
              </a:ext>
            </a:extLst>
          </p:cNvPr>
          <p:cNvCxnSpPr>
            <a:stCxn id="41" idx="3"/>
            <a:endCxn id="2" idx="1"/>
          </p:cNvCxnSpPr>
          <p:nvPr/>
        </p:nvCxnSpPr>
        <p:spPr>
          <a:xfrm>
            <a:off x="2317442" y="2450495"/>
            <a:ext cx="54126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426C7A-A510-4ECE-88B8-82DDBAE2A118}"/>
              </a:ext>
            </a:extLst>
          </p:cNvPr>
          <p:cNvSpPr txBox="1"/>
          <p:nvPr/>
        </p:nvSpPr>
        <p:spPr>
          <a:xfrm>
            <a:off x="3478623" y="4112530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1762A-040F-435F-B6C2-B0E9134AE3AB}"/>
              </a:ext>
            </a:extLst>
          </p:cNvPr>
          <p:cNvSpPr/>
          <p:nvPr/>
        </p:nvSpPr>
        <p:spPr>
          <a:xfrm>
            <a:off x="3474381" y="4700903"/>
            <a:ext cx="11907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1EE3B6-F4C9-49F9-AE7D-069915127D57}"/>
              </a:ext>
            </a:extLst>
          </p:cNvPr>
          <p:cNvSpPr txBox="1"/>
          <p:nvPr/>
        </p:nvSpPr>
        <p:spPr>
          <a:xfrm>
            <a:off x="3622658" y="4700903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40</a:t>
            </a:r>
            <a:endParaRPr lang="ko-KR" altLang="en-US" sz="5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7FA038-000B-4EAD-98AD-782F1E6B6C04}"/>
              </a:ext>
            </a:extLst>
          </p:cNvPr>
          <p:cNvSpPr/>
          <p:nvPr/>
        </p:nvSpPr>
        <p:spPr>
          <a:xfrm>
            <a:off x="5213211" y="4700903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90148BC-E9EE-4B97-8110-FB02CC2ACCF2}"/>
              </a:ext>
            </a:extLst>
          </p:cNvPr>
          <p:cNvCxnSpPr/>
          <p:nvPr/>
        </p:nvCxnSpPr>
        <p:spPr>
          <a:xfrm>
            <a:off x="6403996" y="470090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38282D-A24E-4B67-A491-C66C90DF4559}"/>
              </a:ext>
            </a:extLst>
          </p:cNvPr>
          <p:cNvSpPr txBox="1"/>
          <p:nvPr/>
        </p:nvSpPr>
        <p:spPr>
          <a:xfrm>
            <a:off x="5540546" y="4700903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76E81E-B40F-4357-B0B1-CF4D64BCE1EB}"/>
              </a:ext>
            </a:extLst>
          </p:cNvPr>
          <p:cNvSpPr txBox="1"/>
          <p:nvPr/>
        </p:nvSpPr>
        <p:spPr>
          <a:xfrm>
            <a:off x="6575495" y="4700903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CEF674-67BB-4FE3-B0AF-386AC5D05267}"/>
              </a:ext>
            </a:extLst>
          </p:cNvPr>
          <p:cNvSpPr txBox="1"/>
          <p:nvPr/>
        </p:nvSpPr>
        <p:spPr>
          <a:xfrm>
            <a:off x="5841960" y="5701185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40</a:t>
            </a:r>
            <a:r>
              <a:rPr lang="ko-KR" altLang="en-US" sz="2500" dirty="0"/>
              <a:t>번지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2804CA-3470-469E-8C17-AF44E0B58622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4665166" y="5131790"/>
            <a:ext cx="54804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DB97F20-27B9-4C4C-A1AA-52CE6DF2E1C2}"/>
              </a:ext>
            </a:extLst>
          </p:cNvPr>
          <p:cNvCxnSpPr>
            <a:stCxn id="2" idx="3"/>
          </p:cNvCxnSpPr>
          <p:nvPr/>
        </p:nvCxnSpPr>
        <p:spPr>
          <a:xfrm>
            <a:off x="5282478" y="2450495"/>
            <a:ext cx="258068" cy="2250408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F0E6AD7-E460-436F-924D-2328753BBE71}"/>
              </a:ext>
            </a:extLst>
          </p:cNvPr>
          <p:cNvCxnSpPr>
            <a:stCxn id="27" idx="3"/>
          </p:cNvCxnSpPr>
          <p:nvPr/>
        </p:nvCxnSpPr>
        <p:spPr>
          <a:xfrm flipV="1">
            <a:off x="7636980" y="2881382"/>
            <a:ext cx="1113441" cy="2250408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7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8825A7-3AC6-41B9-9887-F42D2B2F42CA}"/>
              </a:ext>
            </a:extLst>
          </p:cNvPr>
          <p:cNvSpPr/>
          <p:nvPr/>
        </p:nvSpPr>
        <p:spPr>
          <a:xfrm>
            <a:off x="2809014" y="2665651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555C4-6051-49C8-AF50-423E46F107B4}"/>
              </a:ext>
            </a:extLst>
          </p:cNvPr>
          <p:cNvCxnSpPr/>
          <p:nvPr/>
        </p:nvCxnSpPr>
        <p:spPr>
          <a:xfrm>
            <a:off x="3999799" y="2665651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8E7938-24BA-4F36-B19B-4BCADD5A9939}"/>
              </a:ext>
            </a:extLst>
          </p:cNvPr>
          <p:cNvSpPr txBox="1"/>
          <p:nvPr/>
        </p:nvSpPr>
        <p:spPr>
          <a:xfrm>
            <a:off x="3136349" y="2665651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3F4F7-7FBC-4AC4-88EA-3BE43443D5EC}"/>
              </a:ext>
            </a:extLst>
          </p:cNvPr>
          <p:cNvSpPr txBox="1"/>
          <p:nvPr/>
        </p:nvSpPr>
        <p:spPr>
          <a:xfrm>
            <a:off x="4171298" y="2665651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708BF3-C536-4FE3-883C-2FA4CFC30455}"/>
              </a:ext>
            </a:extLst>
          </p:cNvPr>
          <p:cNvSpPr txBox="1"/>
          <p:nvPr/>
        </p:nvSpPr>
        <p:spPr>
          <a:xfrm>
            <a:off x="1081204" y="2119343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28DB5E-FE42-4B83-95EF-7FB3FA110529}"/>
              </a:ext>
            </a:extLst>
          </p:cNvPr>
          <p:cNvSpPr/>
          <p:nvPr/>
        </p:nvSpPr>
        <p:spPr>
          <a:xfrm>
            <a:off x="1076962" y="2665651"/>
            <a:ext cx="11907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795A6B-04BB-4F0D-BED8-E95D75015B8C}"/>
              </a:ext>
            </a:extLst>
          </p:cNvPr>
          <p:cNvSpPr txBox="1"/>
          <p:nvPr/>
        </p:nvSpPr>
        <p:spPr>
          <a:xfrm>
            <a:off x="1225239" y="2665651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10</a:t>
            </a:r>
            <a:endParaRPr lang="ko-KR" alt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83DA1-83A3-442F-9D26-F693C8C6C809}"/>
              </a:ext>
            </a:extLst>
          </p:cNvPr>
          <p:cNvSpPr txBox="1"/>
          <p:nvPr/>
        </p:nvSpPr>
        <p:spPr>
          <a:xfrm>
            <a:off x="3437763" y="3665933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10</a:t>
            </a:r>
            <a:r>
              <a:rPr lang="ko-KR" altLang="en-US" sz="2500" dirty="0"/>
              <a:t>번지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39C51F-4399-491A-92FD-B366C6480388}"/>
              </a:ext>
            </a:extLst>
          </p:cNvPr>
          <p:cNvSpPr/>
          <p:nvPr/>
        </p:nvSpPr>
        <p:spPr>
          <a:xfrm>
            <a:off x="5738192" y="2665651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A4177A-6144-4E1F-AEE5-86288048C09B}"/>
              </a:ext>
            </a:extLst>
          </p:cNvPr>
          <p:cNvCxnSpPr/>
          <p:nvPr/>
        </p:nvCxnSpPr>
        <p:spPr>
          <a:xfrm>
            <a:off x="6928977" y="2665651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C24520-BC04-435C-BAF9-9F4DD8C792DD}"/>
              </a:ext>
            </a:extLst>
          </p:cNvPr>
          <p:cNvSpPr txBox="1"/>
          <p:nvPr/>
        </p:nvSpPr>
        <p:spPr>
          <a:xfrm>
            <a:off x="6065527" y="2665651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F8EB85-91B2-4A81-BC6A-DEBA3D581238}"/>
              </a:ext>
            </a:extLst>
          </p:cNvPr>
          <p:cNvSpPr txBox="1"/>
          <p:nvPr/>
        </p:nvSpPr>
        <p:spPr>
          <a:xfrm>
            <a:off x="7100476" y="2665651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6F079E-066C-4CB0-A1C6-54EC532904A8}"/>
              </a:ext>
            </a:extLst>
          </p:cNvPr>
          <p:cNvSpPr txBox="1"/>
          <p:nvPr/>
        </p:nvSpPr>
        <p:spPr>
          <a:xfrm>
            <a:off x="6366941" y="3665933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20</a:t>
            </a:r>
            <a:r>
              <a:rPr lang="ko-KR" altLang="en-US" sz="2500" dirty="0"/>
              <a:t>번지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98E039-BF7B-4344-90D5-DE0C41553A01}"/>
              </a:ext>
            </a:extLst>
          </p:cNvPr>
          <p:cNvSpPr/>
          <p:nvPr/>
        </p:nvSpPr>
        <p:spPr>
          <a:xfrm>
            <a:off x="8700726" y="2665651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E70490-80EF-4BB7-823B-6C9462CDDC69}"/>
              </a:ext>
            </a:extLst>
          </p:cNvPr>
          <p:cNvCxnSpPr/>
          <p:nvPr/>
        </p:nvCxnSpPr>
        <p:spPr>
          <a:xfrm>
            <a:off x="9891511" y="2665651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6C3E3C-2584-49F8-950A-0D8ECE8CC069}"/>
              </a:ext>
            </a:extLst>
          </p:cNvPr>
          <p:cNvSpPr txBox="1"/>
          <p:nvPr/>
        </p:nvSpPr>
        <p:spPr>
          <a:xfrm>
            <a:off x="8973627" y="2665651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84C38-1C56-444B-9D7D-6B398F5E009C}"/>
              </a:ext>
            </a:extLst>
          </p:cNvPr>
          <p:cNvSpPr txBox="1"/>
          <p:nvPr/>
        </p:nvSpPr>
        <p:spPr>
          <a:xfrm>
            <a:off x="9329475" y="3665933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30</a:t>
            </a:r>
            <a:r>
              <a:rPr lang="ko-KR" altLang="en-US" sz="2500" dirty="0"/>
              <a:t>번지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9D1146-C2A0-430D-9FC0-DC2C87D5C116}"/>
              </a:ext>
            </a:extLst>
          </p:cNvPr>
          <p:cNvSpPr txBox="1"/>
          <p:nvPr/>
        </p:nvSpPr>
        <p:spPr>
          <a:xfrm>
            <a:off x="10198463" y="2119343"/>
            <a:ext cx="619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tail</a:t>
            </a:r>
            <a:endParaRPr lang="ko-KR" altLang="en-US" sz="2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CBD8C-7958-42E1-AB1E-5B354C04E55D}"/>
              </a:ext>
            </a:extLst>
          </p:cNvPr>
          <p:cNvSpPr txBox="1"/>
          <p:nvPr/>
        </p:nvSpPr>
        <p:spPr>
          <a:xfrm>
            <a:off x="9912610" y="2665651"/>
            <a:ext cx="1239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null</a:t>
            </a:r>
            <a:endParaRPr lang="ko-KR" altLang="en-US" sz="5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DC8FBB-B38B-4D3A-A489-FBE305979A72}"/>
              </a:ext>
            </a:extLst>
          </p:cNvPr>
          <p:cNvCxnSpPr>
            <a:stCxn id="41" idx="3"/>
            <a:endCxn id="2" idx="1"/>
          </p:cNvCxnSpPr>
          <p:nvPr/>
        </p:nvCxnSpPr>
        <p:spPr>
          <a:xfrm>
            <a:off x="2267747" y="3096538"/>
            <a:ext cx="54126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2B5802-31C4-46CF-89FC-072B1249BAE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>
            <a:off x="8161961" y="3096538"/>
            <a:ext cx="5387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494849-FAAD-4EA0-8F61-7342C967AF7D}"/>
              </a:ext>
            </a:extLst>
          </p:cNvPr>
          <p:cNvSpPr txBox="1"/>
          <p:nvPr/>
        </p:nvSpPr>
        <p:spPr>
          <a:xfrm>
            <a:off x="5979037" y="2119343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삭제할 노드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7023CDC-623B-4565-A406-1ECA38DC4332}"/>
              </a:ext>
            </a:extLst>
          </p:cNvPr>
          <p:cNvCxnSpPr>
            <a:stCxn id="2" idx="3"/>
            <a:endCxn id="45" idx="1"/>
          </p:cNvCxnSpPr>
          <p:nvPr/>
        </p:nvCxnSpPr>
        <p:spPr>
          <a:xfrm>
            <a:off x="5232783" y="3096538"/>
            <a:ext cx="505409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89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8825A7-3AC6-41B9-9887-F42D2B2F42CA}"/>
              </a:ext>
            </a:extLst>
          </p:cNvPr>
          <p:cNvSpPr/>
          <p:nvPr/>
        </p:nvSpPr>
        <p:spPr>
          <a:xfrm>
            <a:off x="2809015" y="2665651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555C4-6051-49C8-AF50-423E46F107B4}"/>
              </a:ext>
            </a:extLst>
          </p:cNvPr>
          <p:cNvCxnSpPr/>
          <p:nvPr/>
        </p:nvCxnSpPr>
        <p:spPr>
          <a:xfrm>
            <a:off x="3999800" y="2665651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8E7938-24BA-4F36-B19B-4BCADD5A9939}"/>
              </a:ext>
            </a:extLst>
          </p:cNvPr>
          <p:cNvSpPr txBox="1"/>
          <p:nvPr/>
        </p:nvSpPr>
        <p:spPr>
          <a:xfrm>
            <a:off x="3136350" y="2665651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3F4F7-7FBC-4AC4-88EA-3BE43443D5EC}"/>
              </a:ext>
            </a:extLst>
          </p:cNvPr>
          <p:cNvSpPr txBox="1"/>
          <p:nvPr/>
        </p:nvSpPr>
        <p:spPr>
          <a:xfrm>
            <a:off x="4171299" y="2665651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708BF3-C536-4FE3-883C-2FA4CFC30455}"/>
              </a:ext>
            </a:extLst>
          </p:cNvPr>
          <p:cNvSpPr txBox="1"/>
          <p:nvPr/>
        </p:nvSpPr>
        <p:spPr>
          <a:xfrm>
            <a:off x="1081205" y="2117034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28DB5E-FE42-4B83-95EF-7FB3FA110529}"/>
              </a:ext>
            </a:extLst>
          </p:cNvPr>
          <p:cNvSpPr/>
          <p:nvPr/>
        </p:nvSpPr>
        <p:spPr>
          <a:xfrm>
            <a:off x="1076963" y="2665651"/>
            <a:ext cx="11907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795A6B-04BB-4F0D-BED8-E95D75015B8C}"/>
              </a:ext>
            </a:extLst>
          </p:cNvPr>
          <p:cNvSpPr txBox="1"/>
          <p:nvPr/>
        </p:nvSpPr>
        <p:spPr>
          <a:xfrm>
            <a:off x="1225240" y="2665651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10</a:t>
            </a:r>
            <a:endParaRPr lang="ko-KR" alt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83DA1-83A3-442F-9D26-F693C8C6C809}"/>
              </a:ext>
            </a:extLst>
          </p:cNvPr>
          <p:cNvSpPr txBox="1"/>
          <p:nvPr/>
        </p:nvSpPr>
        <p:spPr>
          <a:xfrm>
            <a:off x="3437764" y="3665933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10</a:t>
            </a:r>
            <a:r>
              <a:rPr lang="ko-KR" altLang="en-US" sz="2500" dirty="0"/>
              <a:t>번지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39C51F-4399-491A-92FD-B366C6480388}"/>
              </a:ext>
            </a:extLst>
          </p:cNvPr>
          <p:cNvSpPr/>
          <p:nvPr/>
        </p:nvSpPr>
        <p:spPr>
          <a:xfrm>
            <a:off x="5738193" y="2665651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A4177A-6144-4E1F-AEE5-86288048C09B}"/>
              </a:ext>
            </a:extLst>
          </p:cNvPr>
          <p:cNvCxnSpPr/>
          <p:nvPr/>
        </p:nvCxnSpPr>
        <p:spPr>
          <a:xfrm>
            <a:off x="6928978" y="2665651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C24520-BC04-435C-BAF9-9F4DD8C792DD}"/>
              </a:ext>
            </a:extLst>
          </p:cNvPr>
          <p:cNvSpPr txBox="1"/>
          <p:nvPr/>
        </p:nvSpPr>
        <p:spPr>
          <a:xfrm>
            <a:off x="6065528" y="2665651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F8EB85-91B2-4A81-BC6A-DEBA3D581238}"/>
              </a:ext>
            </a:extLst>
          </p:cNvPr>
          <p:cNvSpPr txBox="1"/>
          <p:nvPr/>
        </p:nvSpPr>
        <p:spPr>
          <a:xfrm>
            <a:off x="7100477" y="2665651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6F079E-066C-4CB0-A1C6-54EC532904A8}"/>
              </a:ext>
            </a:extLst>
          </p:cNvPr>
          <p:cNvSpPr txBox="1"/>
          <p:nvPr/>
        </p:nvSpPr>
        <p:spPr>
          <a:xfrm>
            <a:off x="6366942" y="3665933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20</a:t>
            </a:r>
            <a:r>
              <a:rPr lang="ko-KR" altLang="en-US" sz="2500" dirty="0"/>
              <a:t>번지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98E039-BF7B-4344-90D5-DE0C41553A01}"/>
              </a:ext>
            </a:extLst>
          </p:cNvPr>
          <p:cNvSpPr/>
          <p:nvPr/>
        </p:nvSpPr>
        <p:spPr>
          <a:xfrm>
            <a:off x="8700727" y="2665651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E70490-80EF-4BB7-823B-6C9462CDDC69}"/>
              </a:ext>
            </a:extLst>
          </p:cNvPr>
          <p:cNvCxnSpPr/>
          <p:nvPr/>
        </p:nvCxnSpPr>
        <p:spPr>
          <a:xfrm>
            <a:off x="9891512" y="2665651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6C3E3C-2584-49F8-950A-0D8ECE8CC069}"/>
              </a:ext>
            </a:extLst>
          </p:cNvPr>
          <p:cNvSpPr txBox="1"/>
          <p:nvPr/>
        </p:nvSpPr>
        <p:spPr>
          <a:xfrm>
            <a:off x="8973628" y="2665651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84C38-1C56-444B-9D7D-6B398F5E009C}"/>
              </a:ext>
            </a:extLst>
          </p:cNvPr>
          <p:cNvSpPr txBox="1"/>
          <p:nvPr/>
        </p:nvSpPr>
        <p:spPr>
          <a:xfrm>
            <a:off x="9329476" y="3665933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30</a:t>
            </a:r>
            <a:r>
              <a:rPr lang="ko-KR" altLang="en-US" sz="2500" dirty="0"/>
              <a:t>번지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9D1146-C2A0-430D-9FC0-DC2C87D5C116}"/>
              </a:ext>
            </a:extLst>
          </p:cNvPr>
          <p:cNvSpPr txBox="1"/>
          <p:nvPr/>
        </p:nvSpPr>
        <p:spPr>
          <a:xfrm>
            <a:off x="10198464" y="2119343"/>
            <a:ext cx="619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tail</a:t>
            </a:r>
            <a:endParaRPr lang="ko-KR" altLang="en-US" sz="2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CBD8C-7958-42E1-AB1E-5B354C04E55D}"/>
              </a:ext>
            </a:extLst>
          </p:cNvPr>
          <p:cNvSpPr txBox="1"/>
          <p:nvPr/>
        </p:nvSpPr>
        <p:spPr>
          <a:xfrm>
            <a:off x="9912611" y="2665651"/>
            <a:ext cx="1239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null</a:t>
            </a:r>
            <a:endParaRPr lang="ko-KR" altLang="en-US" sz="5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DC8FBB-B38B-4D3A-A489-FBE305979A72}"/>
              </a:ext>
            </a:extLst>
          </p:cNvPr>
          <p:cNvCxnSpPr>
            <a:stCxn id="41" idx="3"/>
            <a:endCxn id="2" idx="1"/>
          </p:cNvCxnSpPr>
          <p:nvPr/>
        </p:nvCxnSpPr>
        <p:spPr>
          <a:xfrm>
            <a:off x="2267748" y="3096538"/>
            <a:ext cx="541267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2B5802-31C4-46CF-89FC-072B1249BAE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>
            <a:off x="8161962" y="3096538"/>
            <a:ext cx="5387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494849-FAAD-4EA0-8F61-7342C967AF7D}"/>
              </a:ext>
            </a:extLst>
          </p:cNvPr>
          <p:cNvSpPr txBox="1"/>
          <p:nvPr/>
        </p:nvSpPr>
        <p:spPr>
          <a:xfrm>
            <a:off x="5979038" y="2119343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삭제할 노드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E8CA4C-18CC-4651-9371-6506A921C1B5}"/>
              </a:ext>
            </a:extLst>
          </p:cNvPr>
          <p:cNvCxnSpPr/>
          <p:nvPr/>
        </p:nvCxnSpPr>
        <p:spPr>
          <a:xfrm>
            <a:off x="5232784" y="3527425"/>
            <a:ext cx="0" cy="1312932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024692-8EDD-41FA-8DD1-F5DC9BEDDB6E}"/>
              </a:ext>
            </a:extLst>
          </p:cNvPr>
          <p:cNvCxnSpPr/>
          <p:nvPr/>
        </p:nvCxnSpPr>
        <p:spPr>
          <a:xfrm>
            <a:off x="5232784" y="4840357"/>
            <a:ext cx="3467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A71BF8-08DB-458C-8C34-7306E57CB795}"/>
              </a:ext>
            </a:extLst>
          </p:cNvPr>
          <p:cNvCxnSpPr/>
          <p:nvPr/>
        </p:nvCxnSpPr>
        <p:spPr>
          <a:xfrm flipV="1">
            <a:off x="8700727" y="3527425"/>
            <a:ext cx="0" cy="131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4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>
            <a:extLst>
              <a:ext uri="{FF2B5EF4-FFF2-40B4-BE49-F238E27FC236}">
                <a16:creationId xmlns:a16="http://schemas.microsoft.com/office/drawing/2014/main" id="{06708BF3-C536-4FE3-883C-2FA4CFC30455}"/>
              </a:ext>
            </a:extLst>
          </p:cNvPr>
          <p:cNvSpPr txBox="1"/>
          <p:nvPr/>
        </p:nvSpPr>
        <p:spPr>
          <a:xfrm>
            <a:off x="1066176" y="1276122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28DB5E-FE42-4B83-95EF-7FB3FA110529}"/>
              </a:ext>
            </a:extLst>
          </p:cNvPr>
          <p:cNvSpPr/>
          <p:nvPr/>
        </p:nvSpPr>
        <p:spPr>
          <a:xfrm>
            <a:off x="1061934" y="1814800"/>
            <a:ext cx="11907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795A6B-04BB-4F0D-BED8-E95D75015B8C}"/>
              </a:ext>
            </a:extLst>
          </p:cNvPr>
          <p:cNvSpPr txBox="1"/>
          <p:nvPr/>
        </p:nvSpPr>
        <p:spPr>
          <a:xfrm>
            <a:off x="1210211" y="1814800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10</a:t>
            </a:r>
            <a:endParaRPr lang="ko-KR" altLang="en-US" sz="5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39C51F-4399-491A-92FD-B366C6480388}"/>
              </a:ext>
            </a:extLst>
          </p:cNvPr>
          <p:cNvSpPr/>
          <p:nvPr/>
        </p:nvSpPr>
        <p:spPr>
          <a:xfrm>
            <a:off x="2770237" y="1814800"/>
            <a:ext cx="3395267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A4177A-6144-4E1F-AEE5-86288048C09B}"/>
              </a:ext>
            </a:extLst>
          </p:cNvPr>
          <p:cNvCxnSpPr/>
          <p:nvPr/>
        </p:nvCxnSpPr>
        <p:spPr>
          <a:xfrm>
            <a:off x="3979493" y="1814800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C24520-BC04-435C-BAF9-9F4DD8C792DD}"/>
              </a:ext>
            </a:extLst>
          </p:cNvPr>
          <p:cNvSpPr txBox="1"/>
          <p:nvPr/>
        </p:nvSpPr>
        <p:spPr>
          <a:xfrm>
            <a:off x="4235814" y="1814800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F8EB85-91B2-4A81-BC6A-DEBA3D581238}"/>
              </a:ext>
            </a:extLst>
          </p:cNvPr>
          <p:cNvSpPr txBox="1"/>
          <p:nvPr/>
        </p:nvSpPr>
        <p:spPr>
          <a:xfrm>
            <a:off x="2698115" y="1814800"/>
            <a:ext cx="13596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Null</a:t>
            </a:r>
            <a:endParaRPr lang="ko-KR" altLang="en-US" sz="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6F079E-066C-4CB0-A1C6-54EC532904A8}"/>
              </a:ext>
            </a:extLst>
          </p:cNvPr>
          <p:cNvSpPr txBox="1"/>
          <p:nvPr/>
        </p:nvSpPr>
        <p:spPr>
          <a:xfrm>
            <a:off x="3979493" y="2739561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10</a:t>
            </a:r>
            <a:r>
              <a:rPr lang="ko-KR" altLang="en-US" sz="2500" dirty="0"/>
              <a:t>번지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DC8FBB-B38B-4D3A-A489-FBE305979A72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2252719" y="2245687"/>
            <a:ext cx="517518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2B5802-31C4-46CF-89FC-072B1249BAE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165504" y="2245687"/>
            <a:ext cx="66940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7D7D9E5-E955-4CE6-894D-84F7BDADCEEB}"/>
              </a:ext>
            </a:extLst>
          </p:cNvPr>
          <p:cNvCxnSpPr/>
          <p:nvPr/>
        </p:nvCxnSpPr>
        <p:spPr>
          <a:xfrm>
            <a:off x="5074005" y="1814800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3DDF70-5864-475D-8AE3-564DB3C18A06}"/>
              </a:ext>
            </a:extLst>
          </p:cNvPr>
          <p:cNvSpPr txBox="1"/>
          <p:nvPr/>
        </p:nvSpPr>
        <p:spPr>
          <a:xfrm>
            <a:off x="5163761" y="1814800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20</a:t>
            </a:r>
            <a:endParaRPr lang="ko-KR" altLang="en-US" sz="5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6A0016-D0CB-415A-80DD-3123AE44C370}"/>
              </a:ext>
            </a:extLst>
          </p:cNvPr>
          <p:cNvSpPr/>
          <p:nvPr/>
        </p:nvSpPr>
        <p:spPr>
          <a:xfrm>
            <a:off x="6814165" y="1829375"/>
            <a:ext cx="3395267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4C0DB01-B8F8-453F-A05E-25604FF55950}"/>
              </a:ext>
            </a:extLst>
          </p:cNvPr>
          <p:cNvCxnSpPr/>
          <p:nvPr/>
        </p:nvCxnSpPr>
        <p:spPr>
          <a:xfrm>
            <a:off x="8023421" y="1829375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2398F8-3497-431C-9524-2A7EFDBEFF87}"/>
              </a:ext>
            </a:extLst>
          </p:cNvPr>
          <p:cNvSpPr txBox="1"/>
          <p:nvPr/>
        </p:nvSpPr>
        <p:spPr>
          <a:xfrm>
            <a:off x="8279742" y="1829375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A54F32-5219-4432-9A5E-2B4CAFF05AFA}"/>
              </a:ext>
            </a:extLst>
          </p:cNvPr>
          <p:cNvSpPr txBox="1"/>
          <p:nvPr/>
        </p:nvSpPr>
        <p:spPr>
          <a:xfrm>
            <a:off x="6982188" y="1829375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10</a:t>
            </a:r>
            <a:endParaRPr lang="ko-KR" altLang="en-US" sz="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FA1655-0374-4010-B1A3-838F01DB8E4F}"/>
              </a:ext>
            </a:extLst>
          </p:cNvPr>
          <p:cNvSpPr txBox="1"/>
          <p:nvPr/>
        </p:nvSpPr>
        <p:spPr>
          <a:xfrm>
            <a:off x="8023421" y="2754136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20</a:t>
            </a:r>
            <a:r>
              <a:rPr lang="ko-KR" altLang="en-US" sz="2500" dirty="0"/>
              <a:t>번지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C9D692D-29FA-4F1E-878E-5F8C958B4692}"/>
              </a:ext>
            </a:extLst>
          </p:cNvPr>
          <p:cNvCxnSpPr/>
          <p:nvPr/>
        </p:nvCxnSpPr>
        <p:spPr>
          <a:xfrm>
            <a:off x="9117933" y="1829375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95F4A75-5277-48D2-8A24-899826F27081}"/>
              </a:ext>
            </a:extLst>
          </p:cNvPr>
          <p:cNvSpPr txBox="1"/>
          <p:nvPr/>
        </p:nvSpPr>
        <p:spPr>
          <a:xfrm>
            <a:off x="9207689" y="1829375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053C8E-4DD6-4027-9667-BBF33AAAB39C}"/>
              </a:ext>
            </a:extLst>
          </p:cNvPr>
          <p:cNvSpPr/>
          <p:nvPr/>
        </p:nvSpPr>
        <p:spPr>
          <a:xfrm>
            <a:off x="6834909" y="4069193"/>
            <a:ext cx="3395267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6848D5E-09FB-4C8D-910A-E6F66AEBABD3}"/>
              </a:ext>
            </a:extLst>
          </p:cNvPr>
          <p:cNvCxnSpPr/>
          <p:nvPr/>
        </p:nvCxnSpPr>
        <p:spPr>
          <a:xfrm>
            <a:off x="8044165" y="406919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065D4E-4491-485C-86AF-C0841EBEDA11}"/>
              </a:ext>
            </a:extLst>
          </p:cNvPr>
          <p:cNvSpPr txBox="1"/>
          <p:nvPr/>
        </p:nvSpPr>
        <p:spPr>
          <a:xfrm>
            <a:off x="8300486" y="4069193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6C44BC-FDDE-4799-81F2-99AAB27B8CD8}"/>
              </a:ext>
            </a:extLst>
          </p:cNvPr>
          <p:cNvSpPr txBox="1"/>
          <p:nvPr/>
        </p:nvSpPr>
        <p:spPr>
          <a:xfrm>
            <a:off x="7002932" y="4069193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40</a:t>
            </a:r>
            <a:endParaRPr lang="ko-KR" altLang="en-US" sz="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6275FD-AF21-483C-A00E-14B878082F4D}"/>
              </a:ext>
            </a:extLst>
          </p:cNvPr>
          <p:cNvSpPr txBox="1"/>
          <p:nvPr/>
        </p:nvSpPr>
        <p:spPr>
          <a:xfrm>
            <a:off x="8044165" y="4993954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30</a:t>
            </a:r>
            <a:r>
              <a:rPr lang="ko-KR" altLang="en-US" sz="2500" dirty="0"/>
              <a:t>번지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7890814-A58C-4A68-9C0D-E34B2BC40CD9}"/>
              </a:ext>
            </a:extLst>
          </p:cNvPr>
          <p:cNvCxnSpPr/>
          <p:nvPr/>
        </p:nvCxnSpPr>
        <p:spPr>
          <a:xfrm>
            <a:off x="9138677" y="406919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6471C0-8B50-42D7-8A92-673C7C64BA6C}"/>
              </a:ext>
            </a:extLst>
          </p:cNvPr>
          <p:cNvSpPr txBox="1"/>
          <p:nvPr/>
        </p:nvSpPr>
        <p:spPr>
          <a:xfrm>
            <a:off x="9228433" y="4069193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20</a:t>
            </a:r>
            <a:endParaRPr lang="ko-KR" altLang="en-US" sz="5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47DBBC4-E368-440A-9C5E-A34DA32F82EF}"/>
              </a:ext>
            </a:extLst>
          </p:cNvPr>
          <p:cNvSpPr/>
          <p:nvPr/>
        </p:nvSpPr>
        <p:spPr>
          <a:xfrm>
            <a:off x="2770237" y="4069193"/>
            <a:ext cx="3395267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5746307-56E6-48AA-A1D9-A38FFEB5A067}"/>
              </a:ext>
            </a:extLst>
          </p:cNvPr>
          <p:cNvCxnSpPr/>
          <p:nvPr/>
        </p:nvCxnSpPr>
        <p:spPr>
          <a:xfrm>
            <a:off x="3979493" y="406919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55B9366-AD6C-4152-8F3B-65BE89A57CE5}"/>
              </a:ext>
            </a:extLst>
          </p:cNvPr>
          <p:cNvSpPr txBox="1"/>
          <p:nvPr/>
        </p:nvSpPr>
        <p:spPr>
          <a:xfrm>
            <a:off x="4235814" y="4069193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3483E2-1002-42B6-BDC6-E2FDA2169758}"/>
              </a:ext>
            </a:extLst>
          </p:cNvPr>
          <p:cNvSpPr txBox="1"/>
          <p:nvPr/>
        </p:nvSpPr>
        <p:spPr>
          <a:xfrm>
            <a:off x="3979493" y="4993954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40</a:t>
            </a:r>
            <a:r>
              <a:rPr lang="ko-KR" altLang="en-US" sz="2500" dirty="0"/>
              <a:t>번지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D65E650-83D2-4E57-8ECE-5027A60EF001}"/>
              </a:ext>
            </a:extLst>
          </p:cNvPr>
          <p:cNvCxnSpPr/>
          <p:nvPr/>
        </p:nvCxnSpPr>
        <p:spPr>
          <a:xfrm>
            <a:off x="5074005" y="406919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257F3FD-F36C-4EDC-8E26-6ED636BE94A4}"/>
              </a:ext>
            </a:extLst>
          </p:cNvPr>
          <p:cNvSpPr txBox="1"/>
          <p:nvPr/>
        </p:nvSpPr>
        <p:spPr>
          <a:xfrm>
            <a:off x="5163761" y="4069193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7C800F-C6C3-4893-83CA-43E2C81BF23E}"/>
              </a:ext>
            </a:extLst>
          </p:cNvPr>
          <p:cNvSpPr txBox="1"/>
          <p:nvPr/>
        </p:nvSpPr>
        <p:spPr>
          <a:xfrm>
            <a:off x="2698115" y="4072979"/>
            <a:ext cx="13596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Null</a:t>
            </a:r>
            <a:endParaRPr lang="ko-KR" altLang="en-US" sz="50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CDBD3F4-B5DE-4CC3-AF59-92E19599B7E7}"/>
              </a:ext>
            </a:extLst>
          </p:cNvPr>
          <p:cNvCxnSpPr>
            <a:stCxn id="35" idx="3"/>
            <a:endCxn id="53" idx="3"/>
          </p:cNvCxnSpPr>
          <p:nvPr/>
        </p:nvCxnSpPr>
        <p:spPr>
          <a:xfrm>
            <a:off x="10209432" y="2260262"/>
            <a:ext cx="20744" cy="2239818"/>
          </a:xfrm>
          <a:prstGeom prst="bentConnector3">
            <a:avLst>
              <a:gd name="adj1" fmla="val 3980978"/>
            </a:avLst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7974C5-12B6-4FDA-B0B6-2DD43BE67922}"/>
              </a:ext>
            </a:extLst>
          </p:cNvPr>
          <p:cNvCxnSpPr>
            <a:stCxn id="53" idx="1"/>
            <a:endCxn id="65" idx="3"/>
          </p:cNvCxnSpPr>
          <p:nvPr/>
        </p:nvCxnSpPr>
        <p:spPr>
          <a:xfrm flipH="1">
            <a:off x="6165504" y="4500080"/>
            <a:ext cx="66940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F9721B5-A79C-40A7-825A-15CDB670DB6B}"/>
              </a:ext>
            </a:extLst>
          </p:cNvPr>
          <p:cNvSpPr txBox="1"/>
          <p:nvPr/>
        </p:nvSpPr>
        <p:spPr>
          <a:xfrm>
            <a:off x="3081357" y="3595925"/>
            <a:ext cx="619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tail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9255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8825A7-3AC6-41B9-9887-F42D2B2F42CA}"/>
              </a:ext>
            </a:extLst>
          </p:cNvPr>
          <p:cNvSpPr/>
          <p:nvPr/>
        </p:nvSpPr>
        <p:spPr>
          <a:xfrm>
            <a:off x="2262362" y="2655712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555C4-6051-49C8-AF50-423E46F107B4}"/>
              </a:ext>
            </a:extLst>
          </p:cNvPr>
          <p:cNvCxnSpPr/>
          <p:nvPr/>
        </p:nvCxnSpPr>
        <p:spPr>
          <a:xfrm>
            <a:off x="3453147" y="2655712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8E7938-24BA-4F36-B19B-4BCADD5A9939}"/>
              </a:ext>
            </a:extLst>
          </p:cNvPr>
          <p:cNvSpPr txBox="1"/>
          <p:nvPr/>
        </p:nvSpPr>
        <p:spPr>
          <a:xfrm>
            <a:off x="2589697" y="2655712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3F4F7-7FBC-4AC4-88EA-3BE43443D5EC}"/>
              </a:ext>
            </a:extLst>
          </p:cNvPr>
          <p:cNvSpPr txBox="1"/>
          <p:nvPr/>
        </p:nvSpPr>
        <p:spPr>
          <a:xfrm>
            <a:off x="3624646" y="2655712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83DA1-83A3-442F-9D26-F693C8C6C809}"/>
              </a:ext>
            </a:extLst>
          </p:cNvPr>
          <p:cNvSpPr txBox="1"/>
          <p:nvPr/>
        </p:nvSpPr>
        <p:spPr>
          <a:xfrm>
            <a:off x="2891111" y="3655994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10</a:t>
            </a:r>
            <a:r>
              <a:rPr lang="ko-KR" altLang="en-US" sz="2500" dirty="0"/>
              <a:t>번지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39C51F-4399-491A-92FD-B366C6480388}"/>
              </a:ext>
            </a:extLst>
          </p:cNvPr>
          <p:cNvSpPr/>
          <p:nvPr/>
        </p:nvSpPr>
        <p:spPr>
          <a:xfrm>
            <a:off x="5191540" y="2655712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A4177A-6144-4E1F-AEE5-86288048C09B}"/>
              </a:ext>
            </a:extLst>
          </p:cNvPr>
          <p:cNvCxnSpPr/>
          <p:nvPr/>
        </p:nvCxnSpPr>
        <p:spPr>
          <a:xfrm>
            <a:off x="6382325" y="2655712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C24520-BC04-435C-BAF9-9F4DD8C792DD}"/>
              </a:ext>
            </a:extLst>
          </p:cNvPr>
          <p:cNvSpPr txBox="1"/>
          <p:nvPr/>
        </p:nvSpPr>
        <p:spPr>
          <a:xfrm>
            <a:off x="5518875" y="2655712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F8EB85-91B2-4A81-BC6A-DEBA3D581238}"/>
              </a:ext>
            </a:extLst>
          </p:cNvPr>
          <p:cNvSpPr txBox="1"/>
          <p:nvPr/>
        </p:nvSpPr>
        <p:spPr>
          <a:xfrm>
            <a:off x="6553824" y="2655712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6F079E-066C-4CB0-A1C6-54EC532904A8}"/>
              </a:ext>
            </a:extLst>
          </p:cNvPr>
          <p:cNvSpPr txBox="1"/>
          <p:nvPr/>
        </p:nvSpPr>
        <p:spPr>
          <a:xfrm>
            <a:off x="5820289" y="3655994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20</a:t>
            </a:r>
            <a:r>
              <a:rPr lang="ko-KR" altLang="en-US" sz="2500" dirty="0"/>
              <a:t>번지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98E039-BF7B-4344-90D5-DE0C41553A01}"/>
              </a:ext>
            </a:extLst>
          </p:cNvPr>
          <p:cNvSpPr/>
          <p:nvPr/>
        </p:nvSpPr>
        <p:spPr>
          <a:xfrm>
            <a:off x="8154074" y="2655712"/>
            <a:ext cx="2423769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E70490-80EF-4BB7-823B-6C9462CDDC69}"/>
              </a:ext>
            </a:extLst>
          </p:cNvPr>
          <p:cNvCxnSpPr/>
          <p:nvPr/>
        </p:nvCxnSpPr>
        <p:spPr>
          <a:xfrm>
            <a:off x="9344859" y="2655712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6C3E3C-2584-49F8-950A-0D8ECE8CC069}"/>
              </a:ext>
            </a:extLst>
          </p:cNvPr>
          <p:cNvSpPr txBox="1"/>
          <p:nvPr/>
        </p:nvSpPr>
        <p:spPr>
          <a:xfrm>
            <a:off x="8426975" y="2655712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84C38-1C56-444B-9D7D-6B398F5E009C}"/>
              </a:ext>
            </a:extLst>
          </p:cNvPr>
          <p:cNvSpPr txBox="1"/>
          <p:nvPr/>
        </p:nvSpPr>
        <p:spPr>
          <a:xfrm>
            <a:off x="8782823" y="3655994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30</a:t>
            </a:r>
            <a:r>
              <a:rPr lang="ko-KR" altLang="en-US" sz="2500" dirty="0"/>
              <a:t>번지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CBD8C-7958-42E1-AB1E-5B354C04E55D}"/>
              </a:ext>
            </a:extLst>
          </p:cNvPr>
          <p:cNvSpPr txBox="1"/>
          <p:nvPr/>
        </p:nvSpPr>
        <p:spPr>
          <a:xfrm>
            <a:off x="9524982" y="2655712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10</a:t>
            </a:r>
            <a:endParaRPr lang="ko-KR" altLang="en-US" sz="50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2B5802-31C4-46CF-89FC-072B1249BAE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>
            <a:off x="7615309" y="3086599"/>
            <a:ext cx="5387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32B21B-41AA-4C83-AC7F-FD422AB4CE1E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4686131" y="3086599"/>
            <a:ext cx="505409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3D2C3BA-5A11-4349-8024-C0E45A1E1FC2}"/>
              </a:ext>
            </a:extLst>
          </p:cNvPr>
          <p:cNvCxnSpPr>
            <a:stCxn id="2" idx="1"/>
            <a:endCxn id="50" idx="3"/>
          </p:cNvCxnSpPr>
          <p:nvPr/>
        </p:nvCxnSpPr>
        <p:spPr>
          <a:xfrm rot="10800000" flipH="1">
            <a:off x="2262361" y="3086599"/>
            <a:ext cx="8315481" cy="12700"/>
          </a:xfrm>
          <a:prstGeom prst="bentConnector5">
            <a:avLst>
              <a:gd name="adj1" fmla="val -7171"/>
              <a:gd name="adj2" fmla="val 8401512"/>
              <a:gd name="adj3" fmla="val 108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8EDD86-48A5-4F8F-B00C-BD147EC44B81}"/>
              </a:ext>
            </a:extLst>
          </p:cNvPr>
          <p:cNvSpPr txBox="1"/>
          <p:nvPr/>
        </p:nvSpPr>
        <p:spPr>
          <a:xfrm>
            <a:off x="2891111" y="2155574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3235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39C51F-4399-491A-92FD-B366C6480388}"/>
              </a:ext>
            </a:extLst>
          </p:cNvPr>
          <p:cNvSpPr/>
          <p:nvPr/>
        </p:nvSpPr>
        <p:spPr>
          <a:xfrm>
            <a:off x="2541635" y="1775043"/>
            <a:ext cx="3395267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A4177A-6144-4E1F-AEE5-86288048C09B}"/>
              </a:ext>
            </a:extLst>
          </p:cNvPr>
          <p:cNvCxnSpPr/>
          <p:nvPr/>
        </p:nvCxnSpPr>
        <p:spPr>
          <a:xfrm>
            <a:off x="3750891" y="177504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C24520-BC04-435C-BAF9-9F4DD8C792DD}"/>
              </a:ext>
            </a:extLst>
          </p:cNvPr>
          <p:cNvSpPr txBox="1"/>
          <p:nvPr/>
        </p:nvSpPr>
        <p:spPr>
          <a:xfrm>
            <a:off x="4007212" y="1775043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F8EB85-91B2-4A81-BC6A-DEBA3D581238}"/>
              </a:ext>
            </a:extLst>
          </p:cNvPr>
          <p:cNvSpPr txBox="1"/>
          <p:nvPr/>
        </p:nvSpPr>
        <p:spPr>
          <a:xfrm>
            <a:off x="2707620" y="1789618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40</a:t>
            </a:r>
            <a:endParaRPr lang="ko-KR" altLang="en-US" sz="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6F079E-066C-4CB0-A1C6-54EC532904A8}"/>
              </a:ext>
            </a:extLst>
          </p:cNvPr>
          <p:cNvSpPr txBox="1"/>
          <p:nvPr/>
        </p:nvSpPr>
        <p:spPr>
          <a:xfrm>
            <a:off x="3750891" y="2699804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10</a:t>
            </a:r>
            <a:r>
              <a:rPr lang="ko-KR" altLang="en-US" sz="2500" dirty="0"/>
              <a:t>번지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2B5802-31C4-46CF-89FC-072B1249BAE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936902" y="2205930"/>
            <a:ext cx="66940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7D7D9E5-E955-4CE6-894D-84F7BDADCEEB}"/>
              </a:ext>
            </a:extLst>
          </p:cNvPr>
          <p:cNvCxnSpPr/>
          <p:nvPr/>
        </p:nvCxnSpPr>
        <p:spPr>
          <a:xfrm>
            <a:off x="4845403" y="177504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3DDF70-5864-475D-8AE3-564DB3C18A06}"/>
              </a:ext>
            </a:extLst>
          </p:cNvPr>
          <p:cNvSpPr txBox="1"/>
          <p:nvPr/>
        </p:nvSpPr>
        <p:spPr>
          <a:xfrm>
            <a:off x="4935159" y="1775043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20</a:t>
            </a:r>
            <a:endParaRPr lang="ko-KR" altLang="en-US" sz="5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6A0016-D0CB-415A-80DD-3123AE44C370}"/>
              </a:ext>
            </a:extLst>
          </p:cNvPr>
          <p:cNvSpPr/>
          <p:nvPr/>
        </p:nvSpPr>
        <p:spPr>
          <a:xfrm>
            <a:off x="6585563" y="1789618"/>
            <a:ext cx="3395267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4C0DB01-B8F8-453F-A05E-25604FF55950}"/>
              </a:ext>
            </a:extLst>
          </p:cNvPr>
          <p:cNvCxnSpPr/>
          <p:nvPr/>
        </p:nvCxnSpPr>
        <p:spPr>
          <a:xfrm>
            <a:off x="7794819" y="178961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2398F8-3497-431C-9524-2A7EFDBEFF87}"/>
              </a:ext>
            </a:extLst>
          </p:cNvPr>
          <p:cNvSpPr txBox="1"/>
          <p:nvPr/>
        </p:nvSpPr>
        <p:spPr>
          <a:xfrm>
            <a:off x="8051140" y="1789618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A54F32-5219-4432-9A5E-2B4CAFF05AFA}"/>
              </a:ext>
            </a:extLst>
          </p:cNvPr>
          <p:cNvSpPr txBox="1"/>
          <p:nvPr/>
        </p:nvSpPr>
        <p:spPr>
          <a:xfrm>
            <a:off x="6753586" y="1789618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10</a:t>
            </a:r>
            <a:endParaRPr lang="ko-KR" altLang="en-US" sz="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FA1655-0374-4010-B1A3-838F01DB8E4F}"/>
              </a:ext>
            </a:extLst>
          </p:cNvPr>
          <p:cNvSpPr txBox="1"/>
          <p:nvPr/>
        </p:nvSpPr>
        <p:spPr>
          <a:xfrm>
            <a:off x="7794819" y="2714379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20</a:t>
            </a:r>
            <a:r>
              <a:rPr lang="ko-KR" altLang="en-US" sz="2500" dirty="0"/>
              <a:t>번지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C9D692D-29FA-4F1E-878E-5F8C958B4692}"/>
              </a:ext>
            </a:extLst>
          </p:cNvPr>
          <p:cNvCxnSpPr/>
          <p:nvPr/>
        </p:nvCxnSpPr>
        <p:spPr>
          <a:xfrm>
            <a:off x="8889331" y="178961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95F4A75-5277-48D2-8A24-899826F27081}"/>
              </a:ext>
            </a:extLst>
          </p:cNvPr>
          <p:cNvSpPr txBox="1"/>
          <p:nvPr/>
        </p:nvSpPr>
        <p:spPr>
          <a:xfrm>
            <a:off x="8979087" y="1789618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053C8E-4DD6-4027-9667-BBF33AAAB39C}"/>
              </a:ext>
            </a:extLst>
          </p:cNvPr>
          <p:cNvSpPr/>
          <p:nvPr/>
        </p:nvSpPr>
        <p:spPr>
          <a:xfrm>
            <a:off x="6606307" y="4029436"/>
            <a:ext cx="3395267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6848D5E-09FB-4C8D-910A-E6F66AEBABD3}"/>
              </a:ext>
            </a:extLst>
          </p:cNvPr>
          <p:cNvCxnSpPr/>
          <p:nvPr/>
        </p:nvCxnSpPr>
        <p:spPr>
          <a:xfrm>
            <a:off x="7815563" y="4029436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065D4E-4491-485C-86AF-C0841EBEDA11}"/>
              </a:ext>
            </a:extLst>
          </p:cNvPr>
          <p:cNvSpPr txBox="1"/>
          <p:nvPr/>
        </p:nvSpPr>
        <p:spPr>
          <a:xfrm>
            <a:off x="8071884" y="4029436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6C44BC-FDDE-4799-81F2-99AAB27B8CD8}"/>
              </a:ext>
            </a:extLst>
          </p:cNvPr>
          <p:cNvSpPr txBox="1"/>
          <p:nvPr/>
        </p:nvSpPr>
        <p:spPr>
          <a:xfrm>
            <a:off x="6774330" y="4029436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40</a:t>
            </a:r>
            <a:endParaRPr lang="ko-KR" altLang="en-US" sz="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6275FD-AF21-483C-A00E-14B878082F4D}"/>
              </a:ext>
            </a:extLst>
          </p:cNvPr>
          <p:cNvSpPr txBox="1"/>
          <p:nvPr/>
        </p:nvSpPr>
        <p:spPr>
          <a:xfrm>
            <a:off x="7815563" y="4954197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30</a:t>
            </a:r>
            <a:r>
              <a:rPr lang="ko-KR" altLang="en-US" sz="2500" dirty="0"/>
              <a:t>번지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7890814-A58C-4A68-9C0D-E34B2BC40CD9}"/>
              </a:ext>
            </a:extLst>
          </p:cNvPr>
          <p:cNvCxnSpPr/>
          <p:nvPr/>
        </p:nvCxnSpPr>
        <p:spPr>
          <a:xfrm>
            <a:off x="8910075" y="4029436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6471C0-8B50-42D7-8A92-673C7C64BA6C}"/>
              </a:ext>
            </a:extLst>
          </p:cNvPr>
          <p:cNvSpPr txBox="1"/>
          <p:nvPr/>
        </p:nvSpPr>
        <p:spPr>
          <a:xfrm>
            <a:off x="8999831" y="4029436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20</a:t>
            </a:r>
            <a:endParaRPr lang="ko-KR" altLang="en-US" sz="5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47DBBC4-E368-440A-9C5E-A34DA32F82EF}"/>
              </a:ext>
            </a:extLst>
          </p:cNvPr>
          <p:cNvSpPr/>
          <p:nvPr/>
        </p:nvSpPr>
        <p:spPr>
          <a:xfrm>
            <a:off x="2541635" y="4029436"/>
            <a:ext cx="3395267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5746307-56E6-48AA-A1D9-A38FFEB5A067}"/>
              </a:ext>
            </a:extLst>
          </p:cNvPr>
          <p:cNvCxnSpPr/>
          <p:nvPr/>
        </p:nvCxnSpPr>
        <p:spPr>
          <a:xfrm>
            <a:off x="3750891" y="4029436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55B9366-AD6C-4152-8F3B-65BE89A57CE5}"/>
              </a:ext>
            </a:extLst>
          </p:cNvPr>
          <p:cNvSpPr txBox="1"/>
          <p:nvPr/>
        </p:nvSpPr>
        <p:spPr>
          <a:xfrm>
            <a:off x="4007212" y="4029436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3483E2-1002-42B6-BDC6-E2FDA2169758}"/>
              </a:ext>
            </a:extLst>
          </p:cNvPr>
          <p:cNvSpPr txBox="1"/>
          <p:nvPr/>
        </p:nvSpPr>
        <p:spPr>
          <a:xfrm>
            <a:off x="3750891" y="4954197"/>
            <a:ext cx="11785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40</a:t>
            </a:r>
            <a:r>
              <a:rPr lang="ko-KR" altLang="en-US" sz="2500" dirty="0"/>
              <a:t>번지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D65E650-83D2-4E57-8ECE-5027A60EF001}"/>
              </a:ext>
            </a:extLst>
          </p:cNvPr>
          <p:cNvCxnSpPr/>
          <p:nvPr/>
        </p:nvCxnSpPr>
        <p:spPr>
          <a:xfrm>
            <a:off x="4845403" y="4029436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257F3FD-F36C-4EDC-8E26-6ED636BE94A4}"/>
              </a:ext>
            </a:extLst>
          </p:cNvPr>
          <p:cNvSpPr txBox="1"/>
          <p:nvPr/>
        </p:nvSpPr>
        <p:spPr>
          <a:xfrm>
            <a:off x="4935159" y="4029436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30</a:t>
            </a:r>
            <a:endParaRPr lang="ko-KR" altLang="en-US" sz="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7C800F-C6C3-4893-83CA-43E2C81BF23E}"/>
              </a:ext>
            </a:extLst>
          </p:cNvPr>
          <p:cNvSpPr txBox="1"/>
          <p:nvPr/>
        </p:nvSpPr>
        <p:spPr>
          <a:xfrm>
            <a:off x="2701270" y="4029436"/>
            <a:ext cx="889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10</a:t>
            </a:r>
            <a:endParaRPr lang="ko-KR" altLang="en-US" sz="50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CDBD3F4-B5DE-4CC3-AF59-92E19599B7E7}"/>
              </a:ext>
            </a:extLst>
          </p:cNvPr>
          <p:cNvCxnSpPr>
            <a:stCxn id="35" idx="3"/>
            <a:endCxn id="53" idx="3"/>
          </p:cNvCxnSpPr>
          <p:nvPr/>
        </p:nvCxnSpPr>
        <p:spPr>
          <a:xfrm>
            <a:off x="9980830" y="2220505"/>
            <a:ext cx="20744" cy="2239818"/>
          </a:xfrm>
          <a:prstGeom prst="bentConnector3">
            <a:avLst>
              <a:gd name="adj1" fmla="val 3980978"/>
            </a:avLst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7974C5-12B6-4FDA-B0B6-2DD43BE67922}"/>
              </a:ext>
            </a:extLst>
          </p:cNvPr>
          <p:cNvCxnSpPr>
            <a:stCxn id="53" idx="1"/>
            <a:endCxn id="65" idx="3"/>
          </p:cNvCxnSpPr>
          <p:nvPr/>
        </p:nvCxnSpPr>
        <p:spPr>
          <a:xfrm flipH="1">
            <a:off x="5936902" y="4460323"/>
            <a:ext cx="66940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2D1AC10-140E-4AF9-BDEB-037EBA8C2BB6}"/>
              </a:ext>
            </a:extLst>
          </p:cNvPr>
          <p:cNvCxnSpPr>
            <a:cxnSpLocks/>
            <a:stCxn id="65" idx="1"/>
            <a:endCxn id="45" idx="1"/>
          </p:cNvCxnSpPr>
          <p:nvPr/>
        </p:nvCxnSpPr>
        <p:spPr>
          <a:xfrm rot="10800000">
            <a:off x="2541635" y="2205931"/>
            <a:ext cx="12700" cy="2254393"/>
          </a:xfrm>
          <a:prstGeom prst="bentConnector3">
            <a:avLst>
              <a:gd name="adj1" fmla="val 6182614"/>
            </a:avLst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6D8D609-8F6F-4A5B-AE1A-D957EC751288}"/>
              </a:ext>
            </a:extLst>
          </p:cNvPr>
          <p:cNvSpPr txBox="1"/>
          <p:nvPr/>
        </p:nvSpPr>
        <p:spPr>
          <a:xfrm>
            <a:off x="3736304" y="1266496"/>
            <a:ext cx="1186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header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9491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152</Words>
  <Application>Microsoft Office PowerPoint</Application>
  <PresentationFormat>와이드스크린</PresentationFormat>
  <Paragraphs>121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9</cp:revision>
  <dcterms:created xsi:type="dcterms:W3CDTF">2022-03-02T13:13:00Z</dcterms:created>
  <dcterms:modified xsi:type="dcterms:W3CDTF">2022-03-10T14:14:17Z</dcterms:modified>
</cp:coreProperties>
</file>