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2022-03-31 Thu요일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2022-03-31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2022-03-31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2022-03-31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2022-03-31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2022-03-31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2022-03-31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2022-03-31 Thu요일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2022-03-31 Thu요일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2022-03-31 Thu요일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2022-03-31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2022-03-31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2022-03-31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BEBB3C7F-A288-4D69-AEBF-87E27C1B6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92348"/>
              </p:ext>
            </p:extLst>
          </p:nvPr>
        </p:nvGraphicFramePr>
        <p:xfrm>
          <a:off x="2032000" y="2788611"/>
          <a:ext cx="8128000" cy="76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987070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75798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82150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345943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00542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173822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02670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0617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445226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9508911"/>
                    </a:ext>
                  </a:extLst>
                </a:gridCol>
              </a:tblGrid>
              <a:tr h="767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108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35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13</cp:revision>
  <dcterms:created xsi:type="dcterms:W3CDTF">2022-03-02T13:13:00Z</dcterms:created>
  <dcterms:modified xsi:type="dcterms:W3CDTF">2022-03-31T13:48:46Z</dcterms:modified>
</cp:coreProperties>
</file>