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DC8A4-2487-4D63-B1CA-0B01A382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0AF21-9E4A-45B6-BCCF-D1E72007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55158-A654-4D2E-8A56-333F8F9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36F7A-D8BD-44D3-987F-C8DF0E5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55C7-C79D-4BD0-B81E-608077DE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58E6-6C5E-4374-91AC-0C4F301A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AB0AA-A96B-4FDB-A586-A8E2C1F9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84C40-0C4C-487E-9E94-387E502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973D5-8185-4CF4-9414-FD08B2C9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E219A-385F-4BF8-AE49-0869F105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7DC12-A811-448B-81C3-7F3FC243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8B635-A8C7-4835-88E4-85D1D478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D1804-DF82-4AD5-B3DE-3245887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08763-1A97-4CA4-84F1-2667E0B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3830B-D905-4B3E-A7A9-305684F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4BD2E-C3C4-47B9-ABCA-F6036965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6C9E-DF50-4E8B-B612-FF0D3333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2E9CA-FB30-4BE3-B6BF-2CF6AC1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A9DCA-ED03-4E4B-8A86-C5B9BB9A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DBC35-A3B3-41B3-8477-E881E7DD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A618-DC8D-4B91-8A2B-E292917D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9FFEF-1342-4994-8946-450DA86E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ECD7-35CE-4A5E-9B0E-09ACE09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E188-7796-4934-9DC4-0B5AD4B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5E53D-0315-488E-BB02-E041003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605C-76BB-43C8-AB18-CEE54A5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7B388-7180-4C09-9959-5EE976D17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04E9B-1A6D-4BA0-9176-B71C07A7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D4B2D-7AB9-46D6-8DE1-9B65E272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9F2ED-7F10-447E-B43D-C590ABC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980D5-9E9F-4F96-A904-9E7D00E4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6393-616B-4BCE-9D35-D0F6E25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67BBD-F16E-4A3E-9E1A-1E6AE166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87D99-8C5A-4981-8E6F-E922F4BB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4D8E5-EAFA-4CDF-BE1B-8D9938D21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19E494-50DA-4741-A3EC-7CE16DB2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CFA97-0ACF-42DA-A690-C6CE1815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8021DE-7EAE-454F-8235-04341295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396F2-12C0-472A-A317-61523375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BEB21-3D52-4CD5-AFC2-B09AD31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0DC57-45D8-4719-8068-21F0D734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57C85-BBCF-4076-A272-BD6E7C5C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F1C8E-E09A-472D-933F-D9A6EDD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8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AC66E-48BE-442A-98DE-D43D8E5C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1FF7A0-4A9E-4A3E-80D5-9D7097A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BA2B0-5868-44FA-BEEC-622D6EC8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879D4-AA2A-4B74-938E-6B3FA6A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0A31-5503-42A2-A2CC-02194E94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18659-E5EE-4BFB-91FD-EA9A6B37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D200-CAF9-41D9-B724-DBBE5FBD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9435-4A5E-43DE-B243-ACE630EE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A9966-AB72-40C4-841F-4B5DF993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B560-B611-4E02-B33D-A2CC4778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C34F22-F46C-4EE0-8A14-0BF41E50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AA06-5661-4646-AB3B-1C5F6AA2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6891F-5B9D-456B-AF34-41DE5AE4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4B813-C367-4259-B120-1F37C39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06C5B-B99C-44A6-9D52-E388BAB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F39B6-29B5-4AE3-8992-FD950001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8D80E-2937-45DA-9F74-885F4AEB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734DA-C598-4DFE-8D0B-DA570916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F69B-1582-4178-978A-6C40932889FB}" type="datetimeFigureOut">
              <a:rPr lang="ko-KR" altLang="en-US" smtClean="0"/>
              <a:t>2022-03-22 Tue요일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E99C-8589-4072-9CFF-0920941A3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04F3-5998-4B9B-84C0-DB050863B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5486403" y="4618491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2752439" y="3691391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8220367" y="2687782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934694" y="1736903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6668658" y="738909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5828149" y="56929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095550" y="569006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8748205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4462532" y="56900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196496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3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06432"/>
              </p:ext>
            </p:extLst>
          </p:nvPr>
        </p:nvGraphicFramePr>
        <p:xfrm>
          <a:off x="3933331" y="4624339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84302"/>
              </p:ext>
            </p:extLst>
          </p:nvPr>
        </p:nvGraphicFramePr>
        <p:xfrm>
          <a:off x="2752439" y="3691391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494371"/>
              </p:ext>
            </p:extLst>
          </p:nvPr>
        </p:nvGraphicFramePr>
        <p:xfrm>
          <a:off x="6664569" y="2679010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7652"/>
              </p:ext>
            </p:extLst>
          </p:nvPr>
        </p:nvGraphicFramePr>
        <p:xfrm>
          <a:off x="8214915" y="741833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275077" y="5698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095550" y="569006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7192407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5642061" y="56900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8742753" y="57017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16" name="표 8">
            <a:extLst>
              <a:ext uri="{FF2B5EF4-FFF2-40B4-BE49-F238E27FC236}">
                <a16:creationId xmlns:a16="http://schemas.microsoft.com/office/drawing/2014/main" id="{69E31521-5EFF-4041-99C4-244FF2E24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41154"/>
              </p:ext>
            </p:extLst>
          </p:nvPr>
        </p:nvGraphicFramePr>
        <p:xfrm>
          <a:off x="5114222" y="1736903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36841"/>
              </p:ext>
            </p:extLst>
          </p:nvPr>
        </p:nvGraphicFramePr>
        <p:xfrm>
          <a:off x="2751757" y="4615567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11243"/>
              </p:ext>
            </p:extLst>
          </p:nvPr>
        </p:nvGraphicFramePr>
        <p:xfrm>
          <a:off x="3933331" y="3691391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84513"/>
              </p:ext>
            </p:extLst>
          </p:nvPr>
        </p:nvGraphicFramePr>
        <p:xfrm>
          <a:off x="5114905" y="2679010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1417"/>
              </p:ext>
            </p:extLst>
          </p:nvPr>
        </p:nvGraphicFramePr>
        <p:xfrm>
          <a:off x="6663887" y="1736901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8214915" y="741833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3503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6442" y="569006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42743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7191725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8742753" y="57017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12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2751757" y="4615567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933331" y="3691391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114905" y="2679010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6663887" y="1736901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8214915" y="741833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3503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6442" y="569006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42743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7191725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8742753" y="57017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99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2751757" y="4615567"/>
          <a:ext cx="997527" cy="9300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930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/>
        </p:nvGraphicFramePr>
        <p:xfrm>
          <a:off x="3933331" y="3691391"/>
          <a:ext cx="997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114905" y="2679010"/>
          <a:ext cx="1366981" cy="2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955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6663887" y="1736901"/>
          <a:ext cx="1366981" cy="3808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9521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8214915" y="741833"/>
          <a:ext cx="1366981" cy="481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98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9625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093503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276442" y="569006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642743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7191725" y="56900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8742753" y="57017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83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2</cp:revision>
  <dcterms:created xsi:type="dcterms:W3CDTF">2022-03-21T14:36:21Z</dcterms:created>
  <dcterms:modified xsi:type="dcterms:W3CDTF">2022-03-22T13:46:14Z</dcterms:modified>
</cp:coreProperties>
</file>