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2022-03-18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5928834" y="14725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4528659" y="28441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7329009" y="28441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5928834" y="42157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119939" y="20402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520114" y="20402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5119939" y="34118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520114" y="34118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5928834" y="28441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6275198" y="2137611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6275198" y="3509211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41094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1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5622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45247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913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2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76270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80984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62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98183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3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633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75157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4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32136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09867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5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33762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21916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98958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6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/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842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74448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7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15498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67338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25302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8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49361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32708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154</Words>
  <Application>Microsoft Office PowerPoint</Application>
  <PresentationFormat>와이드스크린</PresentationFormat>
  <Paragraphs>146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10</cp:revision>
  <dcterms:created xsi:type="dcterms:W3CDTF">2022-03-02T13:13:00Z</dcterms:created>
  <dcterms:modified xsi:type="dcterms:W3CDTF">2022-03-18T14:30:41Z</dcterms:modified>
</cp:coreProperties>
</file>