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2022-03-06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E3E64F-2E79-44A0-8F8E-28D18B7E7E93}"/>
              </a:ext>
            </a:extLst>
          </p:cNvPr>
          <p:cNvSpPr txBox="1"/>
          <p:nvPr/>
        </p:nvSpPr>
        <p:spPr>
          <a:xfrm>
            <a:off x="9348498" y="4847117"/>
            <a:ext cx="82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99914-5339-4A47-A7D8-AF090887786D}"/>
              </a:ext>
            </a:extLst>
          </p:cNvPr>
          <p:cNvSpPr txBox="1"/>
          <p:nvPr/>
        </p:nvSpPr>
        <p:spPr>
          <a:xfrm>
            <a:off x="2020905" y="4847117"/>
            <a:ext cx="9431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9C1DFA-568A-4ABC-B27E-B495285F34EA}"/>
              </a:ext>
            </a:extLst>
          </p:cNvPr>
          <p:cNvSpPr/>
          <p:nvPr/>
        </p:nvSpPr>
        <p:spPr>
          <a:xfrm>
            <a:off x="1739812" y="2769007"/>
            <a:ext cx="8701548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83ABF3-6815-4C93-9D70-121FCF049021}"/>
              </a:ext>
            </a:extLst>
          </p:cNvPr>
          <p:cNvCxnSpPr/>
          <p:nvPr/>
        </p:nvCxnSpPr>
        <p:spPr>
          <a:xfrm>
            <a:off x="3229399" y="2769007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3A558F-4966-47CE-82F7-68DD686897A6}"/>
              </a:ext>
            </a:extLst>
          </p:cNvPr>
          <p:cNvCxnSpPr/>
          <p:nvPr/>
        </p:nvCxnSpPr>
        <p:spPr>
          <a:xfrm>
            <a:off x="4664908" y="2769006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37A391B-6F63-4CE5-A519-A50828FE6590}"/>
              </a:ext>
            </a:extLst>
          </p:cNvPr>
          <p:cNvCxnSpPr/>
          <p:nvPr/>
        </p:nvCxnSpPr>
        <p:spPr>
          <a:xfrm>
            <a:off x="6110250" y="2769006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1EDBF8E-EA7F-49C5-A556-D85EC8937895}"/>
              </a:ext>
            </a:extLst>
          </p:cNvPr>
          <p:cNvCxnSpPr/>
          <p:nvPr/>
        </p:nvCxnSpPr>
        <p:spPr>
          <a:xfrm>
            <a:off x="7511348" y="276059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E37A5F3-A808-4812-A228-499EB8F82E56}"/>
              </a:ext>
            </a:extLst>
          </p:cNvPr>
          <p:cNvCxnSpPr/>
          <p:nvPr/>
        </p:nvCxnSpPr>
        <p:spPr>
          <a:xfrm>
            <a:off x="9000934" y="276059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413CC4-03B1-4722-AC80-15AD110D410A}"/>
              </a:ext>
            </a:extLst>
          </p:cNvPr>
          <p:cNvSpPr txBox="1"/>
          <p:nvPr/>
        </p:nvSpPr>
        <p:spPr>
          <a:xfrm>
            <a:off x="278515" y="3190471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출력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7FDE0-D54A-4E23-8A2F-81E53B8D1747}"/>
              </a:ext>
            </a:extLst>
          </p:cNvPr>
          <p:cNvSpPr txBox="1"/>
          <p:nvPr/>
        </p:nvSpPr>
        <p:spPr>
          <a:xfrm>
            <a:off x="11076791" y="3190471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입력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51B8D6-1861-4DD5-BD9A-FCF3C07A3B1C}"/>
              </a:ext>
            </a:extLst>
          </p:cNvPr>
          <p:cNvCxnSpPr>
            <a:stCxn id="46" idx="1"/>
            <a:endCxn id="2" idx="3"/>
          </p:cNvCxnSpPr>
          <p:nvPr/>
        </p:nvCxnSpPr>
        <p:spPr>
          <a:xfrm flipH="1">
            <a:off x="10441360" y="3428998"/>
            <a:ext cx="635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113AF62-C4EE-48A6-9662-D6542CA608FC}"/>
              </a:ext>
            </a:extLst>
          </p:cNvPr>
          <p:cNvCxnSpPr/>
          <p:nvPr/>
        </p:nvCxnSpPr>
        <p:spPr>
          <a:xfrm flipH="1">
            <a:off x="1104381" y="3428998"/>
            <a:ext cx="635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F5FADA-935A-4CC1-B527-A1C13011A874}"/>
              </a:ext>
            </a:extLst>
          </p:cNvPr>
          <p:cNvCxnSpPr>
            <a:cxnSpLocks/>
          </p:cNvCxnSpPr>
          <p:nvPr/>
        </p:nvCxnSpPr>
        <p:spPr>
          <a:xfrm flipV="1">
            <a:off x="2492477" y="4088987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13D91C6-C707-46FC-897B-F088484BCC31}"/>
              </a:ext>
            </a:extLst>
          </p:cNvPr>
          <p:cNvCxnSpPr>
            <a:cxnSpLocks/>
          </p:cNvCxnSpPr>
          <p:nvPr/>
        </p:nvCxnSpPr>
        <p:spPr>
          <a:xfrm flipV="1">
            <a:off x="9743767" y="4127699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987439-E75A-473B-8233-519897357885}"/>
              </a:ext>
            </a:extLst>
          </p:cNvPr>
          <p:cNvSpPr txBox="1"/>
          <p:nvPr/>
        </p:nvSpPr>
        <p:spPr>
          <a:xfrm>
            <a:off x="9442064" y="2989694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Z</a:t>
            </a:r>
            <a:endParaRPr lang="ko-KR" altLang="en-US" sz="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D195FA-87AD-4807-8E33-76B120F39F0E}"/>
              </a:ext>
            </a:extLst>
          </p:cNvPr>
          <p:cNvSpPr txBox="1"/>
          <p:nvPr/>
        </p:nvSpPr>
        <p:spPr>
          <a:xfrm>
            <a:off x="8004898" y="2979840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Y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5C046E-5E84-4C44-A9BF-ADCA92FABBE7}"/>
              </a:ext>
            </a:extLst>
          </p:cNvPr>
          <p:cNvSpPr txBox="1"/>
          <p:nvPr/>
        </p:nvSpPr>
        <p:spPr>
          <a:xfrm>
            <a:off x="2213393" y="2998109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61E8E5-837C-4440-A626-CEEFBBE27098}"/>
              </a:ext>
            </a:extLst>
          </p:cNvPr>
          <p:cNvSpPr txBox="1"/>
          <p:nvPr/>
        </p:nvSpPr>
        <p:spPr>
          <a:xfrm>
            <a:off x="3730573" y="2998109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649D82-647E-452E-957D-A726E7728514}"/>
              </a:ext>
            </a:extLst>
          </p:cNvPr>
          <p:cNvSpPr txBox="1"/>
          <p:nvPr/>
        </p:nvSpPr>
        <p:spPr>
          <a:xfrm>
            <a:off x="5103654" y="2810571"/>
            <a:ext cx="659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…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EA4689-5FB2-48C2-B6EF-A582E29C3102}"/>
              </a:ext>
            </a:extLst>
          </p:cNvPr>
          <p:cNvSpPr txBox="1"/>
          <p:nvPr/>
        </p:nvSpPr>
        <p:spPr>
          <a:xfrm>
            <a:off x="6483744" y="2820499"/>
            <a:ext cx="659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…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37676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E3E64F-2E79-44A0-8F8E-28D18B7E7E93}"/>
              </a:ext>
            </a:extLst>
          </p:cNvPr>
          <p:cNvSpPr txBox="1"/>
          <p:nvPr/>
        </p:nvSpPr>
        <p:spPr>
          <a:xfrm>
            <a:off x="4997724" y="2874839"/>
            <a:ext cx="82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99914-5339-4A47-A7D8-AF090887786D}"/>
              </a:ext>
            </a:extLst>
          </p:cNvPr>
          <p:cNvSpPr txBox="1"/>
          <p:nvPr/>
        </p:nvSpPr>
        <p:spPr>
          <a:xfrm>
            <a:off x="4054581" y="2880306"/>
            <a:ext cx="9431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9C1DFA-568A-4ABC-B27E-B495285F34EA}"/>
              </a:ext>
            </a:extLst>
          </p:cNvPr>
          <p:cNvSpPr/>
          <p:nvPr/>
        </p:nvSpPr>
        <p:spPr>
          <a:xfrm>
            <a:off x="4192960" y="719803"/>
            <a:ext cx="4336521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83ABF3-6815-4C93-9D70-121FCF049021}"/>
              </a:ext>
            </a:extLst>
          </p:cNvPr>
          <p:cNvCxnSpPr>
            <a:cxnSpLocks/>
          </p:cNvCxnSpPr>
          <p:nvPr/>
        </p:nvCxnSpPr>
        <p:spPr>
          <a:xfrm>
            <a:off x="5692380" y="719803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3A558F-4966-47CE-82F7-68DD686897A6}"/>
              </a:ext>
            </a:extLst>
          </p:cNvPr>
          <p:cNvCxnSpPr>
            <a:cxnSpLocks/>
          </p:cNvCxnSpPr>
          <p:nvPr/>
        </p:nvCxnSpPr>
        <p:spPr>
          <a:xfrm>
            <a:off x="7024650" y="719802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F5FADA-935A-4CC1-B527-A1C13011A874}"/>
              </a:ext>
            </a:extLst>
          </p:cNvPr>
          <p:cNvCxnSpPr>
            <a:cxnSpLocks/>
          </p:cNvCxnSpPr>
          <p:nvPr/>
        </p:nvCxnSpPr>
        <p:spPr>
          <a:xfrm flipV="1">
            <a:off x="4526153" y="2136924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13D91C6-C707-46FC-897B-F088484BCC31}"/>
              </a:ext>
            </a:extLst>
          </p:cNvPr>
          <p:cNvCxnSpPr>
            <a:cxnSpLocks/>
          </p:cNvCxnSpPr>
          <p:nvPr/>
        </p:nvCxnSpPr>
        <p:spPr>
          <a:xfrm flipV="1">
            <a:off x="5392993" y="2155421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45C046E-5E84-4C44-A9BF-ADCA92FABBE7}"/>
              </a:ext>
            </a:extLst>
          </p:cNvPr>
          <p:cNvSpPr txBox="1"/>
          <p:nvPr/>
        </p:nvSpPr>
        <p:spPr>
          <a:xfrm>
            <a:off x="4639542" y="42608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B65590-3279-4055-B235-957E9A393DE8}"/>
              </a:ext>
            </a:extLst>
          </p:cNvPr>
          <p:cNvSpPr txBox="1"/>
          <p:nvPr/>
        </p:nvSpPr>
        <p:spPr>
          <a:xfrm>
            <a:off x="4817226" y="186307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0D85E-D93D-4181-9BF5-38392E1E87C3}"/>
              </a:ext>
            </a:extLst>
          </p:cNvPr>
          <p:cNvSpPr txBox="1"/>
          <p:nvPr/>
        </p:nvSpPr>
        <p:spPr>
          <a:xfrm>
            <a:off x="6180722" y="181095"/>
            <a:ext cx="360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0473DD-C6D5-4995-96B7-1C494F5C1316}"/>
              </a:ext>
            </a:extLst>
          </p:cNvPr>
          <p:cNvSpPr txBox="1"/>
          <p:nvPr/>
        </p:nvSpPr>
        <p:spPr>
          <a:xfrm>
            <a:off x="7573714" y="17135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06B7F-7D96-45F1-9F9D-00A635518714}"/>
              </a:ext>
            </a:extLst>
          </p:cNvPr>
          <p:cNvSpPr txBox="1"/>
          <p:nvPr/>
        </p:nvSpPr>
        <p:spPr>
          <a:xfrm>
            <a:off x="5908314" y="6170355"/>
            <a:ext cx="82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</a:t>
            </a:r>
            <a:endParaRPr lang="ko-KR" altLang="en-US" sz="2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5E5EB7-AD6D-448B-BA36-273DD84CEDCB}"/>
              </a:ext>
            </a:extLst>
          </p:cNvPr>
          <p:cNvSpPr txBox="1"/>
          <p:nvPr/>
        </p:nvSpPr>
        <p:spPr>
          <a:xfrm>
            <a:off x="4054581" y="6180095"/>
            <a:ext cx="9431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3719A-D05B-408F-A09D-EF7D2250568B}"/>
              </a:ext>
            </a:extLst>
          </p:cNvPr>
          <p:cNvSpPr/>
          <p:nvPr/>
        </p:nvSpPr>
        <p:spPr>
          <a:xfrm>
            <a:off x="4192960" y="4019592"/>
            <a:ext cx="4336521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B961390-E427-4E64-A228-2A1B7013A29A}"/>
              </a:ext>
            </a:extLst>
          </p:cNvPr>
          <p:cNvCxnSpPr>
            <a:cxnSpLocks/>
          </p:cNvCxnSpPr>
          <p:nvPr/>
        </p:nvCxnSpPr>
        <p:spPr>
          <a:xfrm>
            <a:off x="5692380" y="4019592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3FBCAA-3621-48B8-B18A-CDBCBFF31EBB}"/>
              </a:ext>
            </a:extLst>
          </p:cNvPr>
          <p:cNvCxnSpPr>
            <a:cxnSpLocks/>
          </p:cNvCxnSpPr>
          <p:nvPr/>
        </p:nvCxnSpPr>
        <p:spPr>
          <a:xfrm>
            <a:off x="7024650" y="401959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6CED78-FDB7-4614-8398-733B81B00041}"/>
              </a:ext>
            </a:extLst>
          </p:cNvPr>
          <p:cNvCxnSpPr>
            <a:cxnSpLocks/>
          </p:cNvCxnSpPr>
          <p:nvPr/>
        </p:nvCxnSpPr>
        <p:spPr>
          <a:xfrm flipV="1">
            <a:off x="4526153" y="5436713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B9A7543-EC82-4A74-96C1-E97980D2CCA5}"/>
              </a:ext>
            </a:extLst>
          </p:cNvPr>
          <p:cNvCxnSpPr>
            <a:cxnSpLocks/>
          </p:cNvCxnSpPr>
          <p:nvPr/>
        </p:nvCxnSpPr>
        <p:spPr>
          <a:xfrm flipV="1">
            <a:off x="6303583" y="5450937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0FB6B7-3AE7-482A-A85F-6B6CB6C3ABF9}"/>
              </a:ext>
            </a:extLst>
          </p:cNvPr>
          <p:cNvSpPr txBox="1"/>
          <p:nvPr/>
        </p:nvSpPr>
        <p:spPr>
          <a:xfrm>
            <a:off x="4817226" y="348609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A07889-1399-44B6-B26C-3EBB8C5996DE}"/>
              </a:ext>
            </a:extLst>
          </p:cNvPr>
          <p:cNvSpPr txBox="1"/>
          <p:nvPr/>
        </p:nvSpPr>
        <p:spPr>
          <a:xfrm>
            <a:off x="6180722" y="3480884"/>
            <a:ext cx="360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53BF97-C73A-4E61-A722-6ABA1460FDA7}"/>
              </a:ext>
            </a:extLst>
          </p:cNvPr>
          <p:cNvSpPr txBox="1"/>
          <p:nvPr/>
        </p:nvSpPr>
        <p:spPr>
          <a:xfrm>
            <a:off x="7573714" y="347114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1882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AE3E64F-2E79-44A0-8F8E-28D18B7E7E93}"/>
              </a:ext>
            </a:extLst>
          </p:cNvPr>
          <p:cNvSpPr txBox="1"/>
          <p:nvPr/>
        </p:nvSpPr>
        <p:spPr>
          <a:xfrm>
            <a:off x="9038783" y="2941568"/>
            <a:ext cx="14477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 = 4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99914-5339-4A47-A7D8-AF090887786D}"/>
              </a:ext>
            </a:extLst>
          </p:cNvPr>
          <p:cNvSpPr txBox="1"/>
          <p:nvPr/>
        </p:nvSpPr>
        <p:spPr>
          <a:xfrm>
            <a:off x="4054581" y="2880306"/>
            <a:ext cx="9431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9C1DFA-568A-4ABC-B27E-B495285F34EA}"/>
              </a:ext>
            </a:extLst>
          </p:cNvPr>
          <p:cNvSpPr/>
          <p:nvPr/>
        </p:nvSpPr>
        <p:spPr>
          <a:xfrm>
            <a:off x="4192960" y="719803"/>
            <a:ext cx="4336521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83ABF3-6815-4C93-9D70-121FCF049021}"/>
              </a:ext>
            </a:extLst>
          </p:cNvPr>
          <p:cNvCxnSpPr>
            <a:cxnSpLocks/>
          </p:cNvCxnSpPr>
          <p:nvPr/>
        </p:nvCxnSpPr>
        <p:spPr>
          <a:xfrm>
            <a:off x="5692380" y="719803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3A558F-4966-47CE-82F7-68DD686897A6}"/>
              </a:ext>
            </a:extLst>
          </p:cNvPr>
          <p:cNvCxnSpPr>
            <a:cxnSpLocks/>
          </p:cNvCxnSpPr>
          <p:nvPr/>
        </p:nvCxnSpPr>
        <p:spPr>
          <a:xfrm>
            <a:off x="7024650" y="719802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F5FADA-935A-4CC1-B527-A1C13011A874}"/>
              </a:ext>
            </a:extLst>
          </p:cNvPr>
          <p:cNvCxnSpPr>
            <a:cxnSpLocks/>
          </p:cNvCxnSpPr>
          <p:nvPr/>
        </p:nvCxnSpPr>
        <p:spPr>
          <a:xfrm flipV="1">
            <a:off x="4526153" y="2136924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13D91C6-C707-46FC-897B-F088484BCC31}"/>
              </a:ext>
            </a:extLst>
          </p:cNvPr>
          <p:cNvCxnSpPr>
            <a:cxnSpLocks/>
          </p:cNvCxnSpPr>
          <p:nvPr/>
        </p:nvCxnSpPr>
        <p:spPr>
          <a:xfrm flipV="1">
            <a:off x="9782722" y="2249809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45C046E-5E84-4C44-A9BF-ADCA92FABBE7}"/>
              </a:ext>
            </a:extLst>
          </p:cNvPr>
          <p:cNvSpPr txBox="1"/>
          <p:nvPr/>
        </p:nvSpPr>
        <p:spPr>
          <a:xfrm>
            <a:off x="4699421" y="94815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B65590-3279-4055-B235-957E9A393DE8}"/>
              </a:ext>
            </a:extLst>
          </p:cNvPr>
          <p:cNvSpPr txBox="1"/>
          <p:nvPr/>
        </p:nvSpPr>
        <p:spPr>
          <a:xfrm>
            <a:off x="4817226" y="186307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0D85E-D93D-4181-9BF5-38392E1E87C3}"/>
              </a:ext>
            </a:extLst>
          </p:cNvPr>
          <p:cNvSpPr txBox="1"/>
          <p:nvPr/>
        </p:nvSpPr>
        <p:spPr>
          <a:xfrm>
            <a:off x="6180722" y="181095"/>
            <a:ext cx="360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0473DD-C6D5-4995-96B7-1C494F5C1316}"/>
              </a:ext>
            </a:extLst>
          </p:cNvPr>
          <p:cNvSpPr txBox="1"/>
          <p:nvPr/>
        </p:nvSpPr>
        <p:spPr>
          <a:xfrm>
            <a:off x="7573714" y="17135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5E5EB7-AD6D-448B-BA36-273DD84CEDCB}"/>
              </a:ext>
            </a:extLst>
          </p:cNvPr>
          <p:cNvSpPr txBox="1"/>
          <p:nvPr/>
        </p:nvSpPr>
        <p:spPr>
          <a:xfrm>
            <a:off x="5912878" y="6215120"/>
            <a:ext cx="9431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3719A-D05B-408F-A09D-EF7D2250568B}"/>
              </a:ext>
            </a:extLst>
          </p:cNvPr>
          <p:cNvSpPr/>
          <p:nvPr/>
        </p:nvSpPr>
        <p:spPr>
          <a:xfrm>
            <a:off x="4192960" y="4019592"/>
            <a:ext cx="4336521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B961390-E427-4E64-A228-2A1B7013A29A}"/>
              </a:ext>
            </a:extLst>
          </p:cNvPr>
          <p:cNvCxnSpPr>
            <a:cxnSpLocks/>
          </p:cNvCxnSpPr>
          <p:nvPr/>
        </p:nvCxnSpPr>
        <p:spPr>
          <a:xfrm>
            <a:off x="5692380" y="4019592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3FBCAA-3621-48B8-B18A-CDBCBFF31EBB}"/>
              </a:ext>
            </a:extLst>
          </p:cNvPr>
          <p:cNvCxnSpPr>
            <a:cxnSpLocks/>
          </p:cNvCxnSpPr>
          <p:nvPr/>
        </p:nvCxnSpPr>
        <p:spPr>
          <a:xfrm>
            <a:off x="7024650" y="401959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6CED78-FDB7-4614-8398-733B81B00041}"/>
              </a:ext>
            </a:extLst>
          </p:cNvPr>
          <p:cNvCxnSpPr>
            <a:cxnSpLocks/>
          </p:cNvCxnSpPr>
          <p:nvPr/>
        </p:nvCxnSpPr>
        <p:spPr>
          <a:xfrm flipV="1">
            <a:off x="6384450" y="5471738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0FB6B7-3AE7-482A-A85F-6B6CB6C3ABF9}"/>
              </a:ext>
            </a:extLst>
          </p:cNvPr>
          <p:cNvSpPr txBox="1"/>
          <p:nvPr/>
        </p:nvSpPr>
        <p:spPr>
          <a:xfrm>
            <a:off x="4817226" y="348609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A07889-1399-44B6-B26C-3EBB8C5996DE}"/>
              </a:ext>
            </a:extLst>
          </p:cNvPr>
          <p:cNvSpPr txBox="1"/>
          <p:nvPr/>
        </p:nvSpPr>
        <p:spPr>
          <a:xfrm>
            <a:off x="6180722" y="3480884"/>
            <a:ext cx="360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53BF97-C73A-4E61-A722-6ABA1460FDA7}"/>
              </a:ext>
            </a:extLst>
          </p:cNvPr>
          <p:cNvSpPr txBox="1"/>
          <p:nvPr/>
        </p:nvSpPr>
        <p:spPr>
          <a:xfrm>
            <a:off x="7573714" y="347114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1053D-6615-4ABD-9526-1DDB74D04894}"/>
              </a:ext>
            </a:extLst>
          </p:cNvPr>
          <p:cNvSpPr txBox="1"/>
          <p:nvPr/>
        </p:nvSpPr>
        <p:spPr>
          <a:xfrm>
            <a:off x="6103691" y="933406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BD7F2-92D5-4DF0-871B-B50E3DCF5DBC}"/>
              </a:ext>
            </a:extLst>
          </p:cNvPr>
          <p:cNvSpPr txBox="1"/>
          <p:nvPr/>
        </p:nvSpPr>
        <p:spPr>
          <a:xfrm>
            <a:off x="7451084" y="91865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2F6CD9-0136-41FD-8B05-336C2093EEB7}"/>
              </a:ext>
            </a:extLst>
          </p:cNvPr>
          <p:cNvSpPr txBox="1"/>
          <p:nvPr/>
        </p:nvSpPr>
        <p:spPr>
          <a:xfrm>
            <a:off x="9038783" y="6180095"/>
            <a:ext cx="14477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 = 4</a:t>
            </a:r>
            <a:endParaRPr lang="ko-KR" altLang="en-US" sz="25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65D500F-1B99-4AB8-8EBB-383B3CE7F48B}"/>
              </a:ext>
            </a:extLst>
          </p:cNvPr>
          <p:cNvCxnSpPr>
            <a:cxnSpLocks/>
          </p:cNvCxnSpPr>
          <p:nvPr/>
        </p:nvCxnSpPr>
        <p:spPr>
          <a:xfrm flipV="1">
            <a:off x="9782722" y="5488336"/>
            <a:ext cx="0" cy="6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D307D3-DEFC-4B6F-BCC9-DA2E9AF29409}"/>
              </a:ext>
            </a:extLst>
          </p:cNvPr>
          <p:cNvSpPr txBox="1"/>
          <p:nvPr/>
        </p:nvSpPr>
        <p:spPr>
          <a:xfrm>
            <a:off x="6111702" y="4268177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E4D2E-4153-45CA-9EAF-C4A2DFBF92ED}"/>
              </a:ext>
            </a:extLst>
          </p:cNvPr>
          <p:cNvSpPr txBox="1"/>
          <p:nvPr/>
        </p:nvSpPr>
        <p:spPr>
          <a:xfrm>
            <a:off x="7459095" y="4253429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5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C1C6C-BD90-447D-8413-E68AD6047B56}"/>
              </a:ext>
            </a:extLst>
          </p:cNvPr>
          <p:cNvSpPr/>
          <p:nvPr/>
        </p:nvSpPr>
        <p:spPr>
          <a:xfrm>
            <a:off x="2797522" y="2245307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6887506-3D3A-40F7-A0DF-147775B7B4CC}"/>
              </a:ext>
            </a:extLst>
          </p:cNvPr>
          <p:cNvCxnSpPr>
            <a:cxnSpLocks/>
          </p:cNvCxnSpPr>
          <p:nvPr/>
        </p:nvCxnSpPr>
        <p:spPr>
          <a:xfrm>
            <a:off x="2797522" y="30318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29291C-834B-499E-AF94-E680B5418C5B}"/>
              </a:ext>
            </a:extLst>
          </p:cNvPr>
          <p:cNvCxnSpPr>
            <a:cxnSpLocks/>
          </p:cNvCxnSpPr>
          <p:nvPr/>
        </p:nvCxnSpPr>
        <p:spPr>
          <a:xfrm>
            <a:off x="2797522" y="381846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F2AD76-92E8-4E23-8DC7-1131314C0C20}"/>
              </a:ext>
            </a:extLst>
          </p:cNvPr>
          <p:cNvCxnSpPr>
            <a:cxnSpLocks/>
          </p:cNvCxnSpPr>
          <p:nvPr/>
        </p:nvCxnSpPr>
        <p:spPr>
          <a:xfrm>
            <a:off x="2785232" y="458538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F6EB6D4-B905-4B91-B14C-FA7AD3167D3E}"/>
              </a:ext>
            </a:extLst>
          </p:cNvPr>
          <p:cNvCxnSpPr>
            <a:cxnSpLocks/>
          </p:cNvCxnSpPr>
          <p:nvPr/>
        </p:nvCxnSpPr>
        <p:spPr>
          <a:xfrm>
            <a:off x="2785232" y="5426041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B6B0D3-B1D4-4F89-8A50-D3B1DE032F3C}"/>
              </a:ext>
            </a:extLst>
          </p:cNvPr>
          <p:cNvSpPr txBox="1"/>
          <p:nvPr/>
        </p:nvSpPr>
        <p:spPr>
          <a:xfrm>
            <a:off x="3650297" y="3761133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F1532-F3DD-4529-BA39-0488FD64897F}"/>
              </a:ext>
            </a:extLst>
          </p:cNvPr>
          <p:cNvSpPr txBox="1"/>
          <p:nvPr/>
        </p:nvSpPr>
        <p:spPr>
          <a:xfrm>
            <a:off x="2249883" y="241643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BF9B99-DF8B-4CA8-A774-47620C0A237E}"/>
              </a:ext>
            </a:extLst>
          </p:cNvPr>
          <p:cNvSpPr/>
          <p:nvPr/>
        </p:nvSpPr>
        <p:spPr>
          <a:xfrm>
            <a:off x="2177053" y="793604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A3435C-9BFD-4CCD-889B-52FEB09B3B23}"/>
              </a:ext>
            </a:extLst>
          </p:cNvPr>
          <p:cNvSpPr txBox="1"/>
          <p:nvPr/>
        </p:nvSpPr>
        <p:spPr>
          <a:xfrm>
            <a:off x="2249883" y="321701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0298B8-728F-4A05-ACF8-9C3C4B74A8BC}"/>
              </a:ext>
            </a:extLst>
          </p:cNvPr>
          <p:cNvSpPr txBox="1"/>
          <p:nvPr/>
        </p:nvSpPr>
        <p:spPr>
          <a:xfrm>
            <a:off x="2262311" y="477535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442F0F-20B2-4400-9601-46751CA2F76B}"/>
              </a:ext>
            </a:extLst>
          </p:cNvPr>
          <p:cNvSpPr txBox="1"/>
          <p:nvPr/>
        </p:nvSpPr>
        <p:spPr>
          <a:xfrm>
            <a:off x="2262311" y="5603330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3E2245-5351-4A84-8A19-CE2CE445E2D6}"/>
              </a:ext>
            </a:extLst>
          </p:cNvPr>
          <p:cNvSpPr txBox="1"/>
          <p:nvPr/>
        </p:nvSpPr>
        <p:spPr>
          <a:xfrm>
            <a:off x="2262311" y="399836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0463DF-BFDC-4853-A210-C9CD2EA7A267}"/>
              </a:ext>
            </a:extLst>
          </p:cNvPr>
          <p:cNvSpPr txBox="1"/>
          <p:nvPr/>
        </p:nvSpPr>
        <p:spPr>
          <a:xfrm>
            <a:off x="3674342" y="4612348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A2D1B6-C9AB-44F2-8CCE-C8F15F971410}"/>
              </a:ext>
            </a:extLst>
          </p:cNvPr>
          <p:cNvSpPr txBox="1"/>
          <p:nvPr/>
        </p:nvSpPr>
        <p:spPr>
          <a:xfrm>
            <a:off x="3635925" y="5461119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356E44-86B6-4AAC-BACC-7A6E6C3F7CA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3902625" y="793604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75380EC-D2A2-4EEC-8A5E-7385F6FC86DB}"/>
              </a:ext>
            </a:extLst>
          </p:cNvPr>
          <p:cNvSpPr txBox="1"/>
          <p:nvPr/>
        </p:nvSpPr>
        <p:spPr>
          <a:xfrm>
            <a:off x="2530953" y="248068"/>
            <a:ext cx="980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69B8AF-3D75-40A2-AAED-5D98EE53CC77}"/>
              </a:ext>
            </a:extLst>
          </p:cNvPr>
          <p:cNvSpPr txBox="1"/>
          <p:nvPr/>
        </p:nvSpPr>
        <p:spPr>
          <a:xfrm>
            <a:off x="4386011" y="268629"/>
            <a:ext cx="82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</a:t>
            </a:r>
            <a:endParaRPr lang="ko-KR" altLang="en-US" sz="2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031FA4-E416-412F-9CD1-3946842C8840}"/>
              </a:ext>
            </a:extLst>
          </p:cNvPr>
          <p:cNvSpPr txBox="1"/>
          <p:nvPr/>
        </p:nvSpPr>
        <p:spPr>
          <a:xfrm>
            <a:off x="2752603" y="782535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</a:t>
            </a:r>
            <a:endParaRPr lang="ko-KR" altLang="en-US" sz="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B07D1F-B3AC-4FC0-B081-55F1460CF976}"/>
              </a:ext>
            </a:extLst>
          </p:cNvPr>
          <p:cNvSpPr txBox="1"/>
          <p:nvPr/>
        </p:nvSpPr>
        <p:spPr>
          <a:xfrm>
            <a:off x="4508325" y="789758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5</a:t>
            </a:r>
            <a:endParaRPr lang="ko-KR" altLang="en-US" sz="5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BBCA6C-0314-4E11-BA47-11DFCC531825}"/>
              </a:ext>
            </a:extLst>
          </p:cNvPr>
          <p:cNvSpPr/>
          <p:nvPr/>
        </p:nvSpPr>
        <p:spPr>
          <a:xfrm>
            <a:off x="7497664" y="2245307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69F2566-4182-4F02-A049-C4FC24A16506}"/>
              </a:ext>
            </a:extLst>
          </p:cNvPr>
          <p:cNvCxnSpPr>
            <a:cxnSpLocks/>
          </p:cNvCxnSpPr>
          <p:nvPr/>
        </p:nvCxnSpPr>
        <p:spPr>
          <a:xfrm>
            <a:off x="7497664" y="30318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BA8E1D2-5685-4D2B-8138-3D519389E733}"/>
              </a:ext>
            </a:extLst>
          </p:cNvPr>
          <p:cNvCxnSpPr>
            <a:cxnSpLocks/>
          </p:cNvCxnSpPr>
          <p:nvPr/>
        </p:nvCxnSpPr>
        <p:spPr>
          <a:xfrm>
            <a:off x="7497664" y="381846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B40127C-A1B6-4930-8C57-B00AB8EE661D}"/>
              </a:ext>
            </a:extLst>
          </p:cNvPr>
          <p:cNvCxnSpPr>
            <a:cxnSpLocks/>
          </p:cNvCxnSpPr>
          <p:nvPr/>
        </p:nvCxnSpPr>
        <p:spPr>
          <a:xfrm>
            <a:off x="7485374" y="458538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6D001E8-9488-42B3-A743-47765D7C1F13}"/>
              </a:ext>
            </a:extLst>
          </p:cNvPr>
          <p:cNvCxnSpPr>
            <a:cxnSpLocks/>
          </p:cNvCxnSpPr>
          <p:nvPr/>
        </p:nvCxnSpPr>
        <p:spPr>
          <a:xfrm>
            <a:off x="7485374" y="5426041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1DD8ECD-50C8-4130-BFEA-834AAD2F85F0}"/>
              </a:ext>
            </a:extLst>
          </p:cNvPr>
          <p:cNvSpPr txBox="1"/>
          <p:nvPr/>
        </p:nvSpPr>
        <p:spPr>
          <a:xfrm>
            <a:off x="8342073" y="3772292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2816D-0C96-4F08-A4EB-29CEB5C64FB0}"/>
              </a:ext>
            </a:extLst>
          </p:cNvPr>
          <p:cNvSpPr txBox="1"/>
          <p:nvPr/>
        </p:nvSpPr>
        <p:spPr>
          <a:xfrm>
            <a:off x="6950025" y="241643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369031-2B64-4F13-BA73-C21A7D9B5091}"/>
              </a:ext>
            </a:extLst>
          </p:cNvPr>
          <p:cNvSpPr txBox="1"/>
          <p:nvPr/>
        </p:nvSpPr>
        <p:spPr>
          <a:xfrm>
            <a:off x="6950025" y="321701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F84026-D944-4875-AF41-6354A4ABF6E2}"/>
              </a:ext>
            </a:extLst>
          </p:cNvPr>
          <p:cNvSpPr txBox="1"/>
          <p:nvPr/>
        </p:nvSpPr>
        <p:spPr>
          <a:xfrm>
            <a:off x="6962453" y="47448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33C10F-377D-43B2-9F71-6B194DCA67D2}"/>
              </a:ext>
            </a:extLst>
          </p:cNvPr>
          <p:cNvSpPr txBox="1"/>
          <p:nvPr/>
        </p:nvSpPr>
        <p:spPr>
          <a:xfrm>
            <a:off x="6962453" y="5603330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6C8984-B98F-444A-8476-D9D77F9DC052}"/>
              </a:ext>
            </a:extLst>
          </p:cNvPr>
          <p:cNvSpPr txBox="1"/>
          <p:nvPr/>
        </p:nvSpPr>
        <p:spPr>
          <a:xfrm>
            <a:off x="6962453" y="399836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48B1A4-C8C4-4848-9122-0678CF3EF98A}"/>
              </a:ext>
            </a:extLst>
          </p:cNvPr>
          <p:cNvSpPr txBox="1"/>
          <p:nvPr/>
        </p:nvSpPr>
        <p:spPr>
          <a:xfrm>
            <a:off x="8353073" y="2240635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2EAF4-5FFC-492D-86B6-AFCA3170CD8B}"/>
              </a:ext>
            </a:extLst>
          </p:cNvPr>
          <p:cNvSpPr txBox="1"/>
          <p:nvPr/>
        </p:nvSpPr>
        <p:spPr>
          <a:xfrm>
            <a:off x="8375736" y="2988863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0D7B2A2-1833-4009-A700-ACFD7014FBB9}"/>
              </a:ext>
            </a:extLst>
          </p:cNvPr>
          <p:cNvSpPr/>
          <p:nvPr/>
        </p:nvSpPr>
        <p:spPr>
          <a:xfrm>
            <a:off x="6930629" y="793604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9C19752-EE24-434A-BA94-AE56D12C4FA4}"/>
              </a:ext>
            </a:extLst>
          </p:cNvPr>
          <p:cNvCxnSpPr>
            <a:cxnSpLocks/>
            <a:stCxn id="103" idx="0"/>
            <a:endCxn id="103" idx="2"/>
          </p:cNvCxnSpPr>
          <p:nvPr/>
        </p:nvCxnSpPr>
        <p:spPr>
          <a:xfrm>
            <a:off x="8656201" y="793604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91E0AB8-C555-445D-8A14-922B3B6011D8}"/>
              </a:ext>
            </a:extLst>
          </p:cNvPr>
          <p:cNvSpPr txBox="1"/>
          <p:nvPr/>
        </p:nvSpPr>
        <p:spPr>
          <a:xfrm>
            <a:off x="7284531" y="248068"/>
            <a:ext cx="9806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26FEAB-ECF2-4FE9-8348-78CEC490D84C}"/>
              </a:ext>
            </a:extLst>
          </p:cNvPr>
          <p:cNvSpPr txBox="1"/>
          <p:nvPr/>
        </p:nvSpPr>
        <p:spPr>
          <a:xfrm>
            <a:off x="9086859" y="279720"/>
            <a:ext cx="82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</a:t>
            </a:r>
            <a:endParaRPr lang="ko-KR" altLang="en-US" sz="25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C6BB60A-DF01-4C87-BCF8-D5A8C1398225}"/>
              </a:ext>
            </a:extLst>
          </p:cNvPr>
          <p:cNvSpPr txBox="1"/>
          <p:nvPr/>
        </p:nvSpPr>
        <p:spPr>
          <a:xfrm>
            <a:off x="7506179" y="782535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</a:t>
            </a:r>
            <a:endParaRPr lang="ko-KR" altLang="en-US" sz="5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D54C62-5EF4-41FE-8A49-ABB08FEB3307}"/>
              </a:ext>
            </a:extLst>
          </p:cNvPr>
          <p:cNvSpPr txBox="1"/>
          <p:nvPr/>
        </p:nvSpPr>
        <p:spPr>
          <a:xfrm>
            <a:off x="9229495" y="779924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2713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C1C6C-BD90-447D-8413-E68AD6047B56}"/>
              </a:ext>
            </a:extLst>
          </p:cNvPr>
          <p:cNvSpPr/>
          <p:nvPr/>
        </p:nvSpPr>
        <p:spPr>
          <a:xfrm>
            <a:off x="2797522" y="2245307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6887506-3D3A-40F7-A0DF-147775B7B4CC}"/>
              </a:ext>
            </a:extLst>
          </p:cNvPr>
          <p:cNvCxnSpPr>
            <a:cxnSpLocks/>
          </p:cNvCxnSpPr>
          <p:nvPr/>
        </p:nvCxnSpPr>
        <p:spPr>
          <a:xfrm>
            <a:off x="2797522" y="30318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29291C-834B-499E-AF94-E680B5418C5B}"/>
              </a:ext>
            </a:extLst>
          </p:cNvPr>
          <p:cNvCxnSpPr>
            <a:cxnSpLocks/>
          </p:cNvCxnSpPr>
          <p:nvPr/>
        </p:nvCxnSpPr>
        <p:spPr>
          <a:xfrm>
            <a:off x="2797522" y="381846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F2AD76-92E8-4E23-8DC7-1131314C0C20}"/>
              </a:ext>
            </a:extLst>
          </p:cNvPr>
          <p:cNvCxnSpPr>
            <a:cxnSpLocks/>
          </p:cNvCxnSpPr>
          <p:nvPr/>
        </p:nvCxnSpPr>
        <p:spPr>
          <a:xfrm>
            <a:off x="2785232" y="458538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F6EB6D4-B905-4B91-B14C-FA7AD3167D3E}"/>
              </a:ext>
            </a:extLst>
          </p:cNvPr>
          <p:cNvCxnSpPr>
            <a:cxnSpLocks/>
          </p:cNvCxnSpPr>
          <p:nvPr/>
        </p:nvCxnSpPr>
        <p:spPr>
          <a:xfrm>
            <a:off x="2785232" y="5426041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B6B0D3-B1D4-4F89-8A50-D3B1DE032F3C}"/>
              </a:ext>
            </a:extLst>
          </p:cNvPr>
          <p:cNvSpPr txBox="1"/>
          <p:nvPr/>
        </p:nvSpPr>
        <p:spPr>
          <a:xfrm>
            <a:off x="3650297" y="3761133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F1532-F3DD-4529-BA39-0488FD64897F}"/>
              </a:ext>
            </a:extLst>
          </p:cNvPr>
          <p:cNvSpPr txBox="1"/>
          <p:nvPr/>
        </p:nvSpPr>
        <p:spPr>
          <a:xfrm>
            <a:off x="2249883" y="241643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BF9B99-DF8B-4CA8-A774-47620C0A237E}"/>
              </a:ext>
            </a:extLst>
          </p:cNvPr>
          <p:cNvSpPr/>
          <p:nvPr/>
        </p:nvSpPr>
        <p:spPr>
          <a:xfrm>
            <a:off x="2177053" y="793604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A3435C-9BFD-4CCD-889B-52FEB09B3B23}"/>
              </a:ext>
            </a:extLst>
          </p:cNvPr>
          <p:cNvSpPr txBox="1"/>
          <p:nvPr/>
        </p:nvSpPr>
        <p:spPr>
          <a:xfrm>
            <a:off x="2249883" y="321701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0298B8-728F-4A05-ACF8-9C3C4B74A8BC}"/>
              </a:ext>
            </a:extLst>
          </p:cNvPr>
          <p:cNvSpPr txBox="1"/>
          <p:nvPr/>
        </p:nvSpPr>
        <p:spPr>
          <a:xfrm>
            <a:off x="2262311" y="477535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442F0F-20B2-4400-9601-46751CA2F76B}"/>
              </a:ext>
            </a:extLst>
          </p:cNvPr>
          <p:cNvSpPr txBox="1"/>
          <p:nvPr/>
        </p:nvSpPr>
        <p:spPr>
          <a:xfrm>
            <a:off x="2262311" y="5603330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3E2245-5351-4A84-8A19-CE2CE445E2D6}"/>
              </a:ext>
            </a:extLst>
          </p:cNvPr>
          <p:cNvSpPr txBox="1"/>
          <p:nvPr/>
        </p:nvSpPr>
        <p:spPr>
          <a:xfrm>
            <a:off x="2262311" y="399836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0463DF-BFDC-4853-A210-C9CD2EA7A267}"/>
              </a:ext>
            </a:extLst>
          </p:cNvPr>
          <p:cNvSpPr txBox="1"/>
          <p:nvPr/>
        </p:nvSpPr>
        <p:spPr>
          <a:xfrm>
            <a:off x="3674342" y="4612348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A2D1B6-C9AB-44F2-8CCE-C8F15F971410}"/>
              </a:ext>
            </a:extLst>
          </p:cNvPr>
          <p:cNvSpPr txBox="1"/>
          <p:nvPr/>
        </p:nvSpPr>
        <p:spPr>
          <a:xfrm>
            <a:off x="3635925" y="5461119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356E44-86B6-4AAC-BACC-7A6E6C3F7CA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3902625" y="793604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75380EC-D2A2-4EEC-8A5E-7385F6FC86DB}"/>
              </a:ext>
            </a:extLst>
          </p:cNvPr>
          <p:cNvSpPr txBox="1"/>
          <p:nvPr/>
        </p:nvSpPr>
        <p:spPr>
          <a:xfrm>
            <a:off x="2530953" y="248068"/>
            <a:ext cx="980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69B8AF-3D75-40A2-AAED-5D98EE53CC77}"/>
              </a:ext>
            </a:extLst>
          </p:cNvPr>
          <p:cNvSpPr txBox="1"/>
          <p:nvPr/>
        </p:nvSpPr>
        <p:spPr>
          <a:xfrm>
            <a:off x="4386011" y="268629"/>
            <a:ext cx="82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</a:t>
            </a:r>
            <a:endParaRPr lang="ko-KR" altLang="en-US" sz="2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031FA4-E416-412F-9CD1-3946842C8840}"/>
              </a:ext>
            </a:extLst>
          </p:cNvPr>
          <p:cNvSpPr txBox="1"/>
          <p:nvPr/>
        </p:nvSpPr>
        <p:spPr>
          <a:xfrm>
            <a:off x="2752603" y="782535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</a:t>
            </a:r>
            <a:endParaRPr lang="ko-KR" altLang="en-US" sz="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B07D1F-B3AC-4FC0-B081-55F1460CF976}"/>
              </a:ext>
            </a:extLst>
          </p:cNvPr>
          <p:cNvSpPr txBox="1"/>
          <p:nvPr/>
        </p:nvSpPr>
        <p:spPr>
          <a:xfrm>
            <a:off x="4508325" y="789758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5</a:t>
            </a:r>
            <a:endParaRPr lang="ko-KR" altLang="en-US" sz="5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BBCA6C-0314-4E11-BA47-11DFCC531825}"/>
              </a:ext>
            </a:extLst>
          </p:cNvPr>
          <p:cNvSpPr/>
          <p:nvPr/>
        </p:nvSpPr>
        <p:spPr>
          <a:xfrm>
            <a:off x="7497664" y="2245307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69F2566-4182-4F02-A049-C4FC24A16506}"/>
              </a:ext>
            </a:extLst>
          </p:cNvPr>
          <p:cNvCxnSpPr>
            <a:cxnSpLocks/>
          </p:cNvCxnSpPr>
          <p:nvPr/>
        </p:nvCxnSpPr>
        <p:spPr>
          <a:xfrm>
            <a:off x="7497664" y="30318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BA8E1D2-5685-4D2B-8138-3D519389E733}"/>
              </a:ext>
            </a:extLst>
          </p:cNvPr>
          <p:cNvCxnSpPr>
            <a:cxnSpLocks/>
          </p:cNvCxnSpPr>
          <p:nvPr/>
        </p:nvCxnSpPr>
        <p:spPr>
          <a:xfrm>
            <a:off x="7497664" y="381846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B40127C-A1B6-4930-8C57-B00AB8EE661D}"/>
              </a:ext>
            </a:extLst>
          </p:cNvPr>
          <p:cNvCxnSpPr>
            <a:cxnSpLocks/>
          </p:cNvCxnSpPr>
          <p:nvPr/>
        </p:nvCxnSpPr>
        <p:spPr>
          <a:xfrm>
            <a:off x="7485374" y="458538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6D001E8-9488-42B3-A743-47765D7C1F13}"/>
              </a:ext>
            </a:extLst>
          </p:cNvPr>
          <p:cNvCxnSpPr>
            <a:cxnSpLocks/>
          </p:cNvCxnSpPr>
          <p:nvPr/>
        </p:nvCxnSpPr>
        <p:spPr>
          <a:xfrm>
            <a:off x="7485374" y="5426041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1DD8ECD-50C8-4130-BFEA-834AAD2F85F0}"/>
              </a:ext>
            </a:extLst>
          </p:cNvPr>
          <p:cNvSpPr txBox="1"/>
          <p:nvPr/>
        </p:nvSpPr>
        <p:spPr>
          <a:xfrm>
            <a:off x="8337764" y="5416629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2816D-0C96-4F08-A4EB-29CEB5C64FB0}"/>
              </a:ext>
            </a:extLst>
          </p:cNvPr>
          <p:cNvSpPr txBox="1"/>
          <p:nvPr/>
        </p:nvSpPr>
        <p:spPr>
          <a:xfrm>
            <a:off x="6950025" y="241643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369031-2B64-4F13-BA73-C21A7D9B5091}"/>
              </a:ext>
            </a:extLst>
          </p:cNvPr>
          <p:cNvSpPr txBox="1"/>
          <p:nvPr/>
        </p:nvSpPr>
        <p:spPr>
          <a:xfrm>
            <a:off x="6950025" y="321701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F84026-D944-4875-AF41-6354A4ABF6E2}"/>
              </a:ext>
            </a:extLst>
          </p:cNvPr>
          <p:cNvSpPr txBox="1"/>
          <p:nvPr/>
        </p:nvSpPr>
        <p:spPr>
          <a:xfrm>
            <a:off x="6962453" y="47448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33C10F-377D-43B2-9F71-6B194DCA67D2}"/>
              </a:ext>
            </a:extLst>
          </p:cNvPr>
          <p:cNvSpPr txBox="1"/>
          <p:nvPr/>
        </p:nvSpPr>
        <p:spPr>
          <a:xfrm>
            <a:off x="6962453" y="5603330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6C8984-B98F-444A-8476-D9D77F9DC052}"/>
              </a:ext>
            </a:extLst>
          </p:cNvPr>
          <p:cNvSpPr txBox="1"/>
          <p:nvPr/>
        </p:nvSpPr>
        <p:spPr>
          <a:xfrm>
            <a:off x="6962453" y="399836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48B1A4-C8C4-4848-9122-0678CF3EF98A}"/>
              </a:ext>
            </a:extLst>
          </p:cNvPr>
          <p:cNvSpPr txBox="1"/>
          <p:nvPr/>
        </p:nvSpPr>
        <p:spPr>
          <a:xfrm>
            <a:off x="8371286" y="3793475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2EAF4-5FFC-492D-86B6-AFCA3170CD8B}"/>
              </a:ext>
            </a:extLst>
          </p:cNvPr>
          <p:cNvSpPr txBox="1"/>
          <p:nvPr/>
        </p:nvSpPr>
        <p:spPr>
          <a:xfrm>
            <a:off x="8393949" y="4621530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0D7B2A2-1833-4009-A700-ACFD7014FBB9}"/>
              </a:ext>
            </a:extLst>
          </p:cNvPr>
          <p:cNvSpPr/>
          <p:nvPr/>
        </p:nvSpPr>
        <p:spPr>
          <a:xfrm>
            <a:off x="6930629" y="793604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9C19752-EE24-434A-BA94-AE56D12C4FA4}"/>
              </a:ext>
            </a:extLst>
          </p:cNvPr>
          <p:cNvCxnSpPr>
            <a:cxnSpLocks/>
            <a:stCxn id="103" idx="0"/>
            <a:endCxn id="103" idx="2"/>
          </p:cNvCxnSpPr>
          <p:nvPr/>
        </p:nvCxnSpPr>
        <p:spPr>
          <a:xfrm>
            <a:off x="8656201" y="793604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91E0AB8-C555-445D-8A14-922B3B6011D8}"/>
              </a:ext>
            </a:extLst>
          </p:cNvPr>
          <p:cNvSpPr txBox="1"/>
          <p:nvPr/>
        </p:nvSpPr>
        <p:spPr>
          <a:xfrm>
            <a:off x="7284531" y="248068"/>
            <a:ext cx="9806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Front</a:t>
            </a:r>
            <a:endParaRPr lang="ko-KR" altLang="en-US" sz="2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26FEAB-ECF2-4FE9-8348-78CEC490D84C}"/>
              </a:ext>
            </a:extLst>
          </p:cNvPr>
          <p:cNvSpPr txBox="1"/>
          <p:nvPr/>
        </p:nvSpPr>
        <p:spPr>
          <a:xfrm>
            <a:off x="9086859" y="279720"/>
            <a:ext cx="82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Rear</a:t>
            </a:r>
            <a:endParaRPr lang="ko-KR" altLang="en-US" sz="25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C6BB60A-DF01-4C87-BCF8-D5A8C1398225}"/>
              </a:ext>
            </a:extLst>
          </p:cNvPr>
          <p:cNvSpPr txBox="1"/>
          <p:nvPr/>
        </p:nvSpPr>
        <p:spPr>
          <a:xfrm>
            <a:off x="7506179" y="782535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</a:t>
            </a:r>
            <a:endParaRPr lang="ko-KR" altLang="en-US" sz="5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D54C62-5EF4-41FE-8A49-ABB08FEB3307}"/>
              </a:ext>
            </a:extLst>
          </p:cNvPr>
          <p:cNvSpPr txBox="1"/>
          <p:nvPr/>
        </p:nvSpPr>
        <p:spPr>
          <a:xfrm>
            <a:off x="9229495" y="779924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</a:t>
            </a:r>
            <a:endParaRPr lang="ko-KR" altLang="en-US" sz="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5DF330-7D42-44B4-B91D-8FC4AADAADF8}"/>
              </a:ext>
            </a:extLst>
          </p:cNvPr>
          <p:cNvSpPr txBox="1"/>
          <p:nvPr/>
        </p:nvSpPr>
        <p:spPr>
          <a:xfrm>
            <a:off x="8337764" y="2246488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07560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89</Words>
  <Application>Microsoft Office PowerPoint</Application>
  <PresentationFormat>와이드스크린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3</cp:revision>
  <dcterms:created xsi:type="dcterms:W3CDTF">2022-03-02T13:13:00Z</dcterms:created>
  <dcterms:modified xsi:type="dcterms:W3CDTF">2022-03-06T13:33:12Z</dcterms:modified>
</cp:coreProperties>
</file>