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2022-03-11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5E39F94-8265-4D98-87C7-56F5D49D40C8}"/>
              </a:ext>
            </a:extLst>
          </p:cNvPr>
          <p:cNvSpPr/>
          <p:nvPr/>
        </p:nvSpPr>
        <p:spPr>
          <a:xfrm>
            <a:off x="584716" y="2882880"/>
            <a:ext cx="3978758" cy="3039765"/>
          </a:xfrm>
          <a:prstGeom prst="triangle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8ADF0-5ED6-465D-A52A-0FA19E0A2A1C}"/>
              </a:ext>
            </a:extLst>
          </p:cNvPr>
          <p:cNvSpPr txBox="1"/>
          <p:nvPr/>
        </p:nvSpPr>
        <p:spPr>
          <a:xfrm rot="20312999">
            <a:off x="4724791" y="1186933"/>
            <a:ext cx="82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2DD5B-D364-474B-A979-70796227EF9B}"/>
              </a:ext>
            </a:extLst>
          </p:cNvPr>
          <p:cNvSpPr txBox="1"/>
          <p:nvPr/>
        </p:nvSpPr>
        <p:spPr>
          <a:xfrm>
            <a:off x="5530216" y="185239"/>
            <a:ext cx="13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730BD3-6B68-4AAD-8F52-1F59069D2003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7200900" y="3888577"/>
            <a:ext cx="188833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1B99DD-56DE-4695-AC4E-74DB5CAA25C9}"/>
              </a:ext>
            </a:extLst>
          </p:cNvPr>
          <p:cNvSpPr txBox="1"/>
          <p:nvPr/>
        </p:nvSpPr>
        <p:spPr>
          <a:xfrm>
            <a:off x="7715089" y="3481383"/>
            <a:ext cx="97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sibling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74502C-0C84-4405-867F-A181FC22F74F}"/>
              </a:ext>
            </a:extLst>
          </p:cNvPr>
          <p:cNvSpPr txBox="1"/>
          <p:nvPr/>
        </p:nvSpPr>
        <p:spPr>
          <a:xfrm>
            <a:off x="488805" y="3584327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Parent node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64B813-1D56-44DB-B554-21BDBFCABB42}"/>
              </a:ext>
            </a:extLst>
          </p:cNvPr>
          <p:cNvSpPr txBox="1"/>
          <p:nvPr/>
        </p:nvSpPr>
        <p:spPr>
          <a:xfrm>
            <a:off x="747649" y="5925286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 node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2857F-0941-4B68-A7ED-6F2E410B5AC1}"/>
              </a:ext>
            </a:extLst>
          </p:cNvPr>
          <p:cNvSpPr txBox="1"/>
          <p:nvPr/>
        </p:nvSpPr>
        <p:spPr>
          <a:xfrm>
            <a:off x="3010528" y="5925286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 node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2923A-48D3-4079-82C8-20C61CC4067F}"/>
              </a:ext>
            </a:extLst>
          </p:cNvPr>
          <p:cNvSpPr txBox="1"/>
          <p:nvPr/>
        </p:nvSpPr>
        <p:spPr>
          <a:xfrm>
            <a:off x="5189697" y="5246964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leaf node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109283C-B542-4456-9212-7F47489861B9}"/>
              </a:ext>
            </a:extLst>
          </p:cNvPr>
          <p:cNvSpPr txBox="1"/>
          <p:nvPr/>
        </p:nvSpPr>
        <p:spPr>
          <a:xfrm>
            <a:off x="2044234" y="2503420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 tree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3E94AA-0F13-4C2E-A8C0-5B2803ADC6CC}"/>
              </a:ext>
            </a:extLst>
          </p:cNvPr>
          <p:cNvSpPr txBox="1"/>
          <p:nvPr/>
        </p:nvSpPr>
        <p:spPr>
          <a:xfrm>
            <a:off x="8572125" y="2044081"/>
            <a:ext cx="1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node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2CECBF-691B-4D08-AE31-C569E4CC0F59}"/>
              </a:ext>
            </a:extLst>
          </p:cNvPr>
          <p:cNvSpPr txBox="1"/>
          <p:nvPr/>
        </p:nvSpPr>
        <p:spPr>
          <a:xfrm>
            <a:off x="5937270" y="66653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1A3872-98FD-4785-83E0-E26B954F0FC3}"/>
              </a:ext>
            </a:extLst>
          </p:cNvPr>
          <p:cNvSpPr txBox="1"/>
          <p:nvPr/>
        </p:nvSpPr>
        <p:spPr>
          <a:xfrm>
            <a:off x="4033757" y="2008267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096273-7CF6-4B63-9A09-B7AB19ADE836}"/>
              </a:ext>
            </a:extLst>
          </p:cNvPr>
          <p:cNvSpPr txBox="1"/>
          <p:nvPr/>
        </p:nvSpPr>
        <p:spPr>
          <a:xfrm>
            <a:off x="7849890" y="199153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C40A6A-A264-4FDE-B0EB-6899E8A14FFA}"/>
              </a:ext>
            </a:extLst>
          </p:cNvPr>
          <p:cNvSpPr txBox="1"/>
          <p:nvPr/>
        </p:nvSpPr>
        <p:spPr>
          <a:xfrm>
            <a:off x="2373803" y="3596189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13520-4950-4408-8B5D-E99293561069}"/>
              </a:ext>
            </a:extLst>
          </p:cNvPr>
          <p:cNvSpPr txBox="1"/>
          <p:nvPr/>
        </p:nvSpPr>
        <p:spPr>
          <a:xfrm>
            <a:off x="5386555" y="359618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</a:t>
            </a:r>
            <a:endParaRPr lang="ko-KR" altLang="en-US" sz="3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2C9F50-51D2-4ADA-936A-1DC00549464C}"/>
              </a:ext>
            </a:extLst>
          </p:cNvPr>
          <p:cNvSpPr txBox="1"/>
          <p:nvPr/>
        </p:nvSpPr>
        <p:spPr>
          <a:xfrm>
            <a:off x="6584494" y="35961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2ACFA0-8A18-4575-82D3-8C2219BF3BA5}"/>
              </a:ext>
            </a:extLst>
          </p:cNvPr>
          <p:cNvSpPr txBox="1"/>
          <p:nvPr/>
        </p:nvSpPr>
        <p:spPr>
          <a:xfrm>
            <a:off x="9274110" y="3591731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128D06-CB26-44FE-A054-B734F93A3889}"/>
              </a:ext>
            </a:extLst>
          </p:cNvPr>
          <p:cNvSpPr txBox="1"/>
          <p:nvPr/>
        </p:nvSpPr>
        <p:spPr>
          <a:xfrm>
            <a:off x="1230391" y="513924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</a:t>
            </a:r>
            <a:endParaRPr lang="ko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E4C451-5970-4934-8AEB-C1F053CBF7AF}"/>
              </a:ext>
            </a:extLst>
          </p:cNvPr>
          <p:cNvSpPr txBox="1"/>
          <p:nvPr/>
        </p:nvSpPr>
        <p:spPr>
          <a:xfrm>
            <a:off x="3555207" y="5139243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</a:t>
            </a:r>
            <a:endParaRPr lang="ko-KR" altLang="en-US" sz="3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D4937A-E9A3-4618-B0F9-F672E5CA1F69}"/>
              </a:ext>
            </a:extLst>
          </p:cNvPr>
          <p:cNvSpPr txBox="1"/>
          <p:nvPr/>
        </p:nvSpPr>
        <p:spPr>
          <a:xfrm>
            <a:off x="4577379" y="5134785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J</a:t>
            </a:r>
            <a:endParaRPr lang="ko-KR" altLang="en-US" sz="3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E500DD9-D4BF-4B85-8A70-57D16FDE55BB}"/>
              </a:ext>
            </a:extLst>
          </p:cNvPr>
          <p:cNvSpPr txBox="1"/>
          <p:nvPr/>
        </p:nvSpPr>
        <p:spPr>
          <a:xfrm>
            <a:off x="4765615" y="1929977"/>
            <a:ext cx="14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: 1</a:t>
            </a:r>
          </a:p>
          <a:p>
            <a:r>
              <a:rPr lang="en-US" altLang="ko-KR" dirty="0"/>
              <a:t>Height : 2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D0150B-C245-41A7-B99E-00467EF10EF8}"/>
              </a:ext>
            </a:extLst>
          </p:cNvPr>
          <p:cNvSpPr txBox="1"/>
          <p:nvPr/>
        </p:nvSpPr>
        <p:spPr>
          <a:xfrm>
            <a:off x="10035178" y="3560952"/>
            <a:ext cx="14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 : 2</a:t>
            </a:r>
          </a:p>
          <a:p>
            <a:r>
              <a:rPr lang="en-US" altLang="ko-KR" dirty="0"/>
              <a:t>Height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2DD5B-D364-474B-A979-70796227EF9B}"/>
              </a:ext>
            </a:extLst>
          </p:cNvPr>
          <p:cNvSpPr txBox="1"/>
          <p:nvPr/>
        </p:nvSpPr>
        <p:spPr>
          <a:xfrm>
            <a:off x="5530216" y="185239"/>
            <a:ext cx="137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node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73E94AA-0F13-4C2E-A8C0-5B2803ADC6CC}"/>
              </a:ext>
            </a:extLst>
          </p:cNvPr>
          <p:cNvSpPr txBox="1"/>
          <p:nvPr/>
        </p:nvSpPr>
        <p:spPr>
          <a:xfrm>
            <a:off x="8572125" y="2044081"/>
            <a:ext cx="160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node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2CECBF-691B-4D08-AE31-C569E4CC0F59}"/>
              </a:ext>
            </a:extLst>
          </p:cNvPr>
          <p:cNvSpPr txBox="1"/>
          <p:nvPr/>
        </p:nvSpPr>
        <p:spPr>
          <a:xfrm>
            <a:off x="5937270" y="66653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1A3872-98FD-4785-83E0-E26B954F0FC3}"/>
              </a:ext>
            </a:extLst>
          </p:cNvPr>
          <p:cNvSpPr txBox="1"/>
          <p:nvPr/>
        </p:nvSpPr>
        <p:spPr>
          <a:xfrm>
            <a:off x="4033757" y="2008267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B</a:t>
            </a:r>
            <a:endParaRPr lang="ko-KR" altLang="en-US" sz="3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096273-7CF6-4B63-9A09-B7AB19ADE836}"/>
              </a:ext>
            </a:extLst>
          </p:cNvPr>
          <p:cNvSpPr txBox="1"/>
          <p:nvPr/>
        </p:nvSpPr>
        <p:spPr>
          <a:xfrm>
            <a:off x="7849890" y="1991533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endParaRPr lang="ko-KR" altLang="en-US" sz="3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C40A6A-A264-4FDE-B0EB-6899E8A14FFA}"/>
              </a:ext>
            </a:extLst>
          </p:cNvPr>
          <p:cNvSpPr txBox="1"/>
          <p:nvPr/>
        </p:nvSpPr>
        <p:spPr>
          <a:xfrm>
            <a:off x="2373803" y="3596189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D</a:t>
            </a:r>
            <a:endParaRPr lang="ko-KR" altLang="en-US" sz="3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13520-4950-4408-8B5D-E99293561069}"/>
              </a:ext>
            </a:extLst>
          </p:cNvPr>
          <p:cNvSpPr txBox="1"/>
          <p:nvPr/>
        </p:nvSpPr>
        <p:spPr>
          <a:xfrm>
            <a:off x="5386555" y="3596188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</a:t>
            </a:r>
            <a:endParaRPr lang="ko-KR" altLang="en-US" sz="3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2C9F50-51D2-4ADA-936A-1DC00549464C}"/>
              </a:ext>
            </a:extLst>
          </p:cNvPr>
          <p:cNvSpPr txBox="1"/>
          <p:nvPr/>
        </p:nvSpPr>
        <p:spPr>
          <a:xfrm>
            <a:off x="6584494" y="35961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</a:t>
            </a:r>
            <a:endParaRPr lang="ko-KR" altLang="en-US" sz="3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2ACFA0-8A18-4575-82D3-8C2219BF3BA5}"/>
              </a:ext>
            </a:extLst>
          </p:cNvPr>
          <p:cNvSpPr txBox="1"/>
          <p:nvPr/>
        </p:nvSpPr>
        <p:spPr>
          <a:xfrm>
            <a:off x="9274110" y="3591731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G</a:t>
            </a:r>
            <a:endParaRPr lang="ko-KR" altLang="en-US" sz="3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128D06-CB26-44FE-A054-B734F93A3889}"/>
              </a:ext>
            </a:extLst>
          </p:cNvPr>
          <p:cNvSpPr txBox="1"/>
          <p:nvPr/>
        </p:nvSpPr>
        <p:spPr>
          <a:xfrm>
            <a:off x="1230391" y="5139243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</a:t>
            </a:r>
            <a:endParaRPr lang="ko-KR" altLang="en-US" sz="3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E4C451-5970-4934-8AEB-C1F053CBF7AF}"/>
              </a:ext>
            </a:extLst>
          </p:cNvPr>
          <p:cNvSpPr txBox="1"/>
          <p:nvPr/>
        </p:nvSpPr>
        <p:spPr>
          <a:xfrm>
            <a:off x="3555207" y="5139243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</a:t>
            </a:r>
            <a:endParaRPr lang="ko-KR" altLang="en-US" sz="3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D4937A-E9A3-4618-B0F9-F672E5CA1F69}"/>
              </a:ext>
            </a:extLst>
          </p:cNvPr>
          <p:cNvSpPr txBox="1"/>
          <p:nvPr/>
        </p:nvSpPr>
        <p:spPr>
          <a:xfrm>
            <a:off x="4577379" y="5134785"/>
            <a:ext cx="33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J</a:t>
            </a:r>
            <a:endParaRPr lang="ko-KR" altLang="en-US" sz="3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D0150B-C245-41A7-B99E-00467EF10EF8}"/>
              </a:ext>
            </a:extLst>
          </p:cNvPr>
          <p:cNvSpPr txBox="1"/>
          <p:nvPr/>
        </p:nvSpPr>
        <p:spPr>
          <a:xfrm>
            <a:off x="7238165" y="3699451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Degree : 0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8FDFD3-5DF9-4B19-B5F7-F06E26F735B5}"/>
              </a:ext>
            </a:extLst>
          </p:cNvPr>
          <p:cNvSpPr txBox="1"/>
          <p:nvPr/>
        </p:nvSpPr>
        <p:spPr>
          <a:xfrm>
            <a:off x="11037862" y="5104006"/>
            <a:ext cx="120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4</a:t>
            </a:r>
          </a:p>
          <a:p>
            <a:r>
              <a:rPr lang="en-US" altLang="ko-KR" dirty="0"/>
              <a:t>Width : 3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F28D47-A7C4-4168-AC6C-D323C38B15A9}"/>
              </a:ext>
            </a:extLst>
          </p:cNvPr>
          <p:cNvSpPr txBox="1"/>
          <p:nvPr/>
        </p:nvSpPr>
        <p:spPr>
          <a:xfrm>
            <a:off x="11017542" y="1929977"/>
            <a:ext cx="120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2</a:t>
            </a:r>
          </a:p>
          <a:p>
            <a:r>
              <a:rPr lang="en-US" altLang="ko-KR" dirty="0"/>
              <a:t>Width : 2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D47607-0C73-49D1-8023-E390AE4F0CC8}"/>
              </a:ext>
            </a:extLst>
          </p:cNvPr>
          <p:cNvSpPr txBox="1"/>
          <p:nvPr/>
        </p:nvSpPr>
        <p:spPr>
          <a:xfrm>
            <a:off x="11017542" y="3556972"/>
            <a:ext cx="11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3</a:t>
            </a:r>
          </a:p>
          <a:p>
            <a:r>
              <a:rPr lang="en-US" altLang="ko-KR" dirty="0"/>
              <a:t>Width : 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01BCA-7681-4174-8750-478C0C602A7A}"/>
              </a:ext>
            </a:extLst>
          </p:cNvPr>
          <p:cNvSpPr txBox="1"/>
          <p:nvPr/>
        </p:nvSpPr>
        <p:spPr>
          <a:xfrm>
            <a:off x="11037740" y="635759"/>
            <a:ext cx="11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 1</a:t>
            </a:r>
          </a:p>
          <a:p>
            <a:r>
              <a:rPr lang="en-US" altLang="ko-KR" dirty="0"/>
              <a:t>Width : 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370097-B8C6-4CD1-A9D0-751F0CEF88DF}"/>
              </a:ext>
            </a:extLst>
          </p:cNvPr>
          <p:cNvSpPr txBox="1"/>
          <p:nvPr/>
        </p:nvSpPr>
        <p:spPr>
          <a:xfrm>
            <a:off x="3041808" y="3699451"/>
            <a:ext cx="14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Degree : 2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FAE51E-9D2A-4F17-AA14-440C692D9AC6}"/>
              </a:ext>
            </a:extLst>
          </p:cNvPr>
          <p:cNvSpPr txBox="1"/>
          <p:nvPr/>
        </p:nvSpPr>
        <p:spPr>
          <a:xfrm>
            <a:off x="6507457" y="4915494"/>
            <a:ext cx="3596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로의 </a:t>
            </a:r>
            <a:r>
              <a:rPr lang="en-US" altLang="ko-KR" dirty="0"/>
              <a:t>path : D-B-A-C-F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로의 </a:t>
            </a:r>
            <a:r>
              <a:rPr lang="en-US" altLang="ko-KR" dirty="0"/>
              <a:t>path length : 5 </a:t>
            </a:r>
          </a:p>
          <a:p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로의 </a:t>
            </a:r>
            <a:r>
              <a:rPr lang="en-US" altLang="ko-KR" dirty="0"/>
              <a:t>distance : 4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A543F-9F7B-4FB3-96A3-8C4DCFFE15DF}"/>
              </a:ext>
            </a:extLst>
          </p:cNvPr>
          <p:cNvSpPr txBox="1"/>
          <p:nvPr/>
        </p:nvSpPr>
        <p:spPr>
          <a:xfrm>
            <a:off x="3830958" y="2728975"/>
            <a:ext cx="9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: 3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9900E-2ABA-43F5-9944-33EB51DEBA1A}"/>
              </a:ext>
            </a:extLst>
          </p:cNvPr>
          <p:cNvSpPr txBox="1"/>
          <p:nvPr/>
        </p:nvSpPr>
        <p:spPr>
          <a:xfrm>
            <a:off x="5117852" y="4328172"/>
            <a:ext cx="121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: 2</a:t>
            </a:r>
          </a:p>
          <a:p>
            <a:r>
              <a:rPr lang="en-US" altLang="ko-KR" dirty="0"/>
              <a:t>Order : 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609D2B-52C3-4F06-A706-CA4DC4B5B333}"/>
              </a:ext>
            </a:extLst>
          </p:cNvPr>
          <p:cNvSpPr txBox="1"/>
          <p:nvPr/>
        </p:nvSpPr>
        <p:spPr>
          <a:xfrm>
            <a:off x="692415" y="6151274"/>
            <a:ext cx="240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Breadth : H,I,J,F,G 5</a:t>
            </a:r>
            <a:r>
              <a:rPr lang="ko-KR" altLang="en-US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FBC602-79FA-4FC5-BB7A-7FDABCB92560}"/>
              </a:ext>
            </a:extLst>
          </p:cNvPr>
          <p:cNvSpPr txBox="1"/>
          <p:nvPr/>
        </p:nvSpPr>
        <p:spPr>
          <a:xfrm>
            <a:off x="4743450" y="2057159"/>
            <a:ext cx="121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: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9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125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8</cp:revision>
  <dcterms:created xsi:type="dcterms:W3CDTF">2022-03-02T13:13:00Z</dcterms:created>
  <dcterms:modified xsi:type="dcterms:W3CDTF">2022-03-11T14:51:37Z</dcterms:modified>
</cp:coreProperties>
</file>