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2022-03-04 Fri요일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1C6C-BD90-447D-8413-E68AD6047B56}"/>
              </a:ext>
            </a:extLst>
          </p:cNvPr>
          <p:cNvSpPr/>
          <p:nvPr/>
        </p:nvSpPr>
        <p:spPr>
          <a:xfrm>
            <a:off x="2797522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7506-3D3A-40F7-A0DF-147775B7B4CC}"/>
              </a:ext>
            </a:extLst>
          </p:cNvPr>
          <p:cNvCxnSpPr>
            <a:cxnSpLocks/>
          </p:cNvCxnSpPr>
          <p:nvPr/>
        </p:nvCxnSpPr>
        <p:spPr>
          <a:xfrm>
            <a:off x="2797522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9291C-834B-499E-AF94-E680B5418C5B}"/>
              </a:ext>
            </a:extLst>
          </p:cNvPr>
          <p:cNvCxnSpPr>
            <a:cxnSpLocks/>
          </p:cNvCxnSpPr>
          <p:nvPr/>
        </p:nvCxnSpPr>
        <p:spPr>
          <a:xfrm>
            <a:off x="2797522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F2AD76-92E8-4E23-8DC7-1131314C0C20}"/>
              </a:ext>
            </a:extLst>
          </p:cNvPr>
          <p:cNvCxnSpPr>
            <a:cxnSpLocks/>
          </p:cNvCxnSpPr>
          <p:nvPr/>
        </p:nvCxnSpPr>
        <p:spPr>
          <a:xfrm>
            <a:off x="2785232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EB6D4-B905-4B91-B14C-FA7AD3167D3E}"/>
              </a:ext>
            </a:extLst>
          </p:cNvPr>
          <p:cNvCxnSpPr>
            <a:cxnSpLocks/>
          </p:cNvCxnSpPr>
          <p:nvPr/>
        </p:nvCxnSpPr>
        <p:spPr>
          <a:xfrm>
            <a:off x="2785232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B6B0D3-B1D4-4F89-8A50-D3B1DE032F3C}"/>
              </a:ext>
            </a:extLst>
          </p:cNvPr>
          <p:cNvSpPr txBox="1"/>
          <p:nvPr/>
        </p:nvSpPr>
        <p:spPr>
          <a:xfrm>
            <a:off x="3642060" y="303116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F1532-F3DD-4529-BA39-0488FD64897F}"/>
              </a:ext>
            </a:extLst>
          </p:cNvPr>
          <p:cNvSpPr txBox="1"/>
          <p:nvPr/>
        </p:nvSpPr>
        <p:spPr>
          <a:xfrm>
            <a:off x="2249883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F9B99-DF8B-4CA8-A774-47620C0A237E}"/>
              </a:ext>
            </a:extLst>
          </p:cNvPr>
          <p:cNvSpPr/>
          <p:nvPr/>
        </p:nvSpPr>
        <p:spPr>
          <a:xfrm>
            <a:off x="2177053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A3435C-9BFD-4CCD-889B-52FEB09B3B23}"/>
              </a:ext>
            </a:extLst>
          </p:cNvPr>
          <p:cNvSpPr txBox="1"/>
          <p:nvPr/>
        </p:nvSpPr>
        <p:spPr>
          <a:xfrm>
            <a:off x="2249883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298B8-728F-4A05-ACF8-9C3C4B74A8BC}"/>
              </a:ext>
            </a:extLst>
          </p:cNvPr>
          <p:cNvSpPr txBox="1"/>
          <p:nvPr/>
        </p:nvSpPr>
        <p:spPr>
          <a:xfrm>
            <a:off x="2262311" y="47448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42F0F-20B2-4400-9601-46751CA2F76B}"/>
              </a:ext>
            </a:extLst>
          </p:cNvPr>
          <p:cNvSpPr txBox="1"/>
          <p:nvPr/>
        </p:nvSpPr>
        <p:spPr>
          <a:xfrm>
            <a:off x="2262311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E2245-5351-4A84-8A19-CE2CE445E2D6}"/>
              </a:ext>
            </a:extLst>
          </p:cNvPr>
          <p:cNvSpPr txBox="1"/>
          <p:nvPr/>
        </p:nvSpPr>
        <p:spPr>
          <a:xfrm>
            <a:off x="2262311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0463DF-BFDC-4853-A210-C9CD2EA7A267}"/>
              </a:ext>
            </a:extLst>
          </p:cNvPr>
          <p:cNvSpPr txBox="1"/>
          <p:nvPr/>
        </p:nvSpPr>
        <p:spPr>
          <a:xfrm>
            <a:off x="3657372" y="3795317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2D1B6-C9AB-44F2-8CCE-C8F15F971410}"/>
              </a:ext>
            </a:extLst>
          </p:cNvPr>
          <p:cNvSpPr txBox="1"/>
          <p:nvPr/>
        </p:nvSpPr>
        <p:spPr>
          <a:xfrm>
            <a:off x="3657372" y="457566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356E44-86B6-4AAC-BACC-7A6E6C3F7CA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3902625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75380EC-D2A2-4EEC-8A5E-7385F6FC86DB}"/>
              </a:ext>
            </a:extLst>
          </p:cNvPr>
          <p:cNvSpPr txBox="1"/>
          <p:nvPr/>
        </p:nvSpPr>
        <p:spPr>
          <a:xfrm>
            <a:off x="2661435" y="248068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69B8AF-3D75-40A2-AAED-5D98EE53CC77}"/>
              </a:ext>
            </a:extLst>
          </p:cNvPr>
          <p:cNvSpPr txBox="1"/>
          <p:nvPr/>
        </p:nvSpPr>
        <p:spPr>
          <a:xfrm>
            <a:off x="4431014" y="268629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031FA4-E416-412F-9CD1-3946842C8840}"/>
              </a:ext>
            </a:extLst>
          </p:cNvPr>
          <p:cNvSpPr txBox="1"/>
          <p:nvPr/>
        </p:nvSpPr>
        <p:spPr>
          <a:xfrm>
            <a:off x="2752603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</a:t>
            </a:r>
            <a:endParaRPr lang="ko-KR" altLang="en-US" sz="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B07D1F-B3AC-4FC0-B081-55F1460CF976}"/>
              </a:ext>
            </a:extLst>
          </p:cNvPr>
          <p:cNvSpPr txBox="1"/>
          <p:nvPr/>
        </p:nvSpPr>
        <p:spPr>
          <a:xfrm>
            <a:off x="4475919" y="7799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</a:t>
            </a:r>
            <a:endParaRPr lang="ko-KR" altLang="en-US" sz="5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BCA6C-0314-4E11-BA47-11DFCC531825}"/>
              </a:ext>
            </a:extLst>
          </p:cNvPr>
          <p:cNvSpPr/>
          <p:nvPr/>
        </p:nvSpPr>
        <p:spPr>
          <a:xfrm>
            <a:off x="7497664" y="2245307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69F2566-4182-4F02-A049-C4FC24A16506}"/>
              </a:ext>
            </a:extLst>
          </p:cNvPr>
          <p:cNvCxnSpPr>
            <a:cxnSpLocks/>
          </p:cNvCxnSpPr>
          <p:nvPr/>
        </p:nvCxnSpPr>
        <p:spPr>
          <a:xfrm>
            <a:off x="7497664" y="30318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A8E1D2-5685-4D2B-8138-3D519389E733}"/>
              </a:ext>
            </a:extLst>
          </p:cNvPr>
          <p:cNvCxnSpPr>
            <a:cxnSpLocks/>
          </p:cNvCxnSpPr>
          <p:nvPr/>
        </p:nvCxnSpPr>
        <p:spPr>
          <a:xfrm>
            <a:off x="7497664" y="381846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40127C-A1B6-4930-8C57-B00AB8EE661D}"/>
              </a:ext>
            </a:extLst>
          </p:cNvPr>
          <p:cNvCxnSpPr>
            <a:cxnSpLocks/>
          </p:cNvCxnSpPr>
          <p:nvPr/>
        </p:nvCxnSpPr>
        <p:spPr>
          <a:xfrm>
            <a:off x="7485374" y="458538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D001E8-9488-42B3-A743-47765D7C1F13}"/>
              </a:ext>
            </a:extLst>
          </p:cNvPr>
          <p:cNvCxnSpPr>
            <a:cxnSpLocks/>
          </p:cNvCxnSpPr>
          <p:nvPr/>
        </p:nvCxnSpPr>
        <p:spPr>
          <a:xfrm>
            <a:off x="7485374" y="5426041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DD8ECD-50C8-4130-BFEA-834AAD2F85F0}"/>
              </a:ext>
            </a:extLst>
          </p:cNvPr>
          <p:cNvSpPr txBox="1"/>
          <p:nvPr/>
        </p:nvSpPr>
        <p:spPr>
          <a:xfrm>
            <a:off x="8357514" y="5447742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2816D-0C96-4F08-A4EB-29CEB5C64FB0}"/>
              </a:ext>
            </a:extLst>
          </p:cNvPr>
          <p:cNvSpPr txBox="1"/>
          <p:nvPr/>
        </p:nvSpPr>
        <p:spPr>
          <a:xfrm>
            <a:off x="6950025" y="241643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369031-2B64-4F13-BA73-C21A7D9B5091}"/>
              </a:ext>
            </a:extLst>
          </p:cNvPr>
          <p:cNvSpPr txBox="1"/>
          <p:nvPr/>
        </p:nvSpPr>
        <p:spPr>
          <a:xfrm>
            <a:off x="6950025" y="3217016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84026-D944-4875-AF41-6354A4ABF6E2}"/>
              </a:ext>
            </a:extLst>
          </p:cNvPr>
          <p:cNvSpPr txBox="1"/>
          <p:nvPr/>
        </p:nvSpPr>
        <p:spPr>
          <a:xfrm>
            <a:off x="6962453" y="47448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3C10F-377D-43B2-9F71-6B194DCA67D2}"/>
              </a:ext>
            </a:extLst>
          </p:cNvPr>
          <p:cNvSpPr txBox="1"/>
          <p:nvPr/>
        </p:nvSpPr>
        <p:spPr>
          <a:xfrm>
            <a:off x="6962453" y="5603330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C8984-B98F-444A-8476-D9D77F9DC052}"/>
              </a:ext>
            </a:extLst>
          </p:cNvPr>
          <p:cNvSpPr txBox="1"/>
          <p:nvPr/>
        </p:nvSpPr>
        <p:spPr>
          <a:xfrm>
            <a:off x="6962453" y="399836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8B1A4-C8C4-4848-9122-0678CF3EF98A}"/>
              </a:ext>
            </a:extLst>
          </p:cNvPr>
          <p:cNvSpPr txBox="1"/>
          <p:nvPr/>
        </p:nvSpPr>
        <p:spPr>
          <a:xfrm>
            <a:off x="8357514" y="3795317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2EAF4-5FFC-492D-86B6-AFCA3170CD8B}"/>
              </a:ext>
            </a:extLst>
          </p:cNvPr>
          <p:cNvSpPr txBox="1"/>
          <p:nvPr/>
        </p:nvSpPr>
        <p:spPr>
          <a:xfrm>
            <a:off x="8357514" y="4575665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0D7B2A2-1833-4009-A700-ACFD7014FBB9}"/>
              </a:ext>
            </a:extLst>
          </p:cNvPr>
          <p:cNvSpPr/>
          <p:nvPr/>
        </p:nvSpPr>
        <p:spPr>
          <a:xfrm>
            <a:off x="6930629" y="7936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9C19752-EE24-434A-BA94-AE56D12C4FA4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8656201" y="7936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91E0AB8-C555-445D-8A14-922B3B6011D8}"/>
              </a:ext>
            </a:extLst>
          </p:cNvPr>
          <p:cNvSpPr txBox="1"/>
          <p:nvPr/>
        </p:nvSpPr>
        <p:spPr>
          <a:xfrm>
            <a:off x="7415011" y="248068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26FEAB-ECF2-4FE9-8348-78CEC490D84C}"/>
              </a:ext>
            </a:extLst>
          </p:cNvPr>
          <p:cNvSpPr txBox="1"/>
          <p:nvPr/>
        </p:nvSpPr>
        <p:spPr>
          <a:xfrm>
            <a:off x="9184590" y="268629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6BB60A-DF01-4C87-BCF8-D5A8C1398225}"/>
              </a:ext>
            </a:extLst>
          </p:cNvPr>
          <p:cNvSpPr txBox="1"/>
          <p:nvPr/>
        </p:nvSpPr>
        <p:spPr>
          <a:xfrm>
            <a:off x="7506179" y="7825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54C62-5EF4-41FE-8A49-ABB08FEB3307}"/>
              </a:ext>
            </a:extLst>
          </p:cNvPr>
          <p:cNvSpPr txBox="1"/>
          <p:nvPr/>
        </p:nvSpPr>
        <p:spPr>
          <a:xfrm>
            <a:off x="9229495" y="7799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1C6C-BD90-447D-8413-E68AD6047B56}"/>
              </a:ext>
            </a:extLst>
          </p:cNvPr>
          <p:cNvSpPr/>
          <p:nvPr/>
        </p:nvSpPr>
        <p:spPr>
          <a:xfrm>
            <a:off x="1155083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7506-3D3A-40F7-A0DF-147775B7B4CC}"/>
              </a:ext>
            </a:extLst>
          </p:cNvPr>
          <p:cNvCxnSpPr>
            <a:cxnSpLocks/>
          </p:cNvCxnSpPr>
          <p:nvPr/>
        </p:nvCxnSpPr>
        <p:spPr>
          <a:xfrm>
            <a:off x="1155083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9291C-834B-499E-AF94-E680B5418C5B}"/>
              </a:ext>
            </a:extLst>
          </p:cNvPr>
          <p:cNvCxnSpPr>
            <a:cxnSpLocks/>
          </p:cNvCxnSpPr>
          <p:nvPr/>
        </p:nvCxnSpPr>
        <p:spPr>
          <a:xfrm>
            <a:off x="1155083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F2AD76-92E8-4E23-8DC7-1131314C0C20}"/>
              </a:ext>
            </a:extLst>
          </p:cNvPr>
          <p:cNvCxnSpPr>
            <a:cxnSpLocks/>
          </p:cNvCxnSpPr>
          <p:nvPr/>
        </p:nvCxnSpPr>
        <p:spPr>
          <a:xfrm>
            <a:off x="1142793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EB6D4-B905-4B91-B14C-FA7AD3167D3E}"/>
              </a:ext>
            </a:extLst>
          </p:cNvPr>
          <p:cNvCxnSpPr>
            <a:cxnSpLocks/>
          </p:cNvCxnSpPr>
          <p:nvPr/>
        </p:nvCxnSpPr>
        <p:spPr>
          <a:xfrm>
            <a:off x="1142793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AF1532-F3DD-4529-BA39-0488FD64897F}"/>
              </a:ext>
            </a:extLst>
          </p:cNvPr>
          <p:cNvSpPr txBox="1"/>
          <p:nvPr/>
        </p:nvSpPr>
        <p:spPr>
          <a:xfrm>
            <a:off x="607444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A3435C-9BFD-4CCD-889B-52FEB09B3B23}"/>
              </a:ext>
            </a:extLst>
          </p:cNvPr>
          <p:cNvSpPr txBox="1"/>
          <p:nvPr/>
        </p:nvSpPr>
        <p:spPr>
          <a:xfrm>
            <a:off x="607444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298B8-728F-4A05-ACF8-9C3C4B74A8BC}"/>
              </a:ext>
            </a:extLst>
          </p:cNvPr>
          <p:cNvSpPr txBox="1"/>
          <p:nvPr/>
        </p:nvSpPr>
        <p:spPr>
          <a:xfrm>
            <a:off x="619872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42F0F-20B2-4400-9601-46751CA2F76B}"/>
              </a:ext>
            </a:extLst>
          </p:cNvPr>
          <p:cNvSpPr txBox="1"/>
          <p:nvPr/>
        </p:nvSpPr>
        <p:spPr>
          <a:xfrm>
            <a:off x="619872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E2245-5351-4A84-8A19-CE2CE445E2D6}"/>
              </a:ext>
            </a:extLst>
          </p:cNvPr>
          <p:cNvSpPr txBox="1"/>
          <p:nvPr/>
        </p:nvSpPr>
        <p:spPr>
          <a:xfrm>
            <a:off x="619872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BCA6C-0314-4E11-BA47-11DFCC531825}"/>
              </a:ext>
            </a:extLst>
          </p:cNvPr>
          <p:cNvSpPr/>
          <p:nvPr/>
        </p:nvSpPr>
        <p:spPr>
          <a:xfrm>
            <a:off x="5087183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69F2566-4182-4F02-A049-C4FC24A16506}"/>
              </a:ext>
            </a:extLst>
          </p:cNvPr>
          <p:cNvCxnSpPr>
            <a:cxnSpLocks/>
          </p:cNvCxnSpPr>
          <p:nvPr/>
        </p:nvCxnSpPr>
        <p:spPr>
          <a:xfrm>
            <a:off x="5087183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A8E1D2-5685-4D2B-8138-3D519389E733}"/>
              </a:ext>
            </a:extLst>
          </p:cNvPr>
          <p:cNvCxnSpPr>
            <a:cxnSpLocks/>
          </p:cNvCxnSpPr>
          <p:nvPr/>
        </p:nvCxnSpPr>
        <p:spPr>
          <a:xfrm>
            <a:off x="5087183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40127C-A1B6-4930-8C57-B00AB8EE661D}"/>
              </a:ext>
            </a:extLst>
          </p:cNvPr>
          <p:cNvCxnSpPr>
            <a:cxnSpLocks/>
          </p:cNvCxnSpPr>
          <p:nvPr/>
        </p:nvCxnSpPr>
        <p:spPr>
          <a:xfrm>
            <a:off x="5074893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D001E8-9488-42B3-A743-47765D7C1F13}"/>
              </a:ext>
            </a:extLst>
          </p:cNvPr>
          <p:cNvCxnSpPr>
            <a:cxnSpLocks/>
          </p:cNvCxnSpPr>
          <p:nvPr/>
        </p:nvCxnSpPr>
        <p:spPr>
          <a:xfrm>
            <a:off x="5074893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DD8ECD-50C8-4130-BFEA-834AAD2F85F0}"/>
              </a:ext>
            </a:extLst>
          </p:cNvPr>
          <p:cNvSpPr txBox="1"/>
          <p:nvPr/>
        </p:nvSpPr>
        <p:spPr>
          <a:xfrm>
            <a:off x="5873529" y="3464687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2816D-0C96-4F08-A4EB-29CEB5C64FB0}"/>
              </a:ext>
            </a:extLst>
          </p:cNvPr>
          <p:cNvSpPr txBox="1"/>
          <p:nvPr/>
        </p:nvSpPr>
        <p:spPr>
          <a:xfrm>
            <a:off x="4539544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369031-2B64-4F13-BA73-C21A7D9B5091}"/>
              </a:ext>
            </a:extLst>
          </p:cNvPr>
          <p:cNvSpPr txBox="1"/>
          <p:nvPr/>
        </p:nvSpPr>
        <p:spPr>
          <a:xfrm>
            <a:off x="4539544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84026-D944-4875-AF41-6354A4ABF6E2}"/>
              </a:ext>
            </a:extLst>
          </p:cNvPr>
          <p:cNvSpPr txBox="1"/>
          <p:nvPr/>
        </p:nvSpPr>
        <p:spPr>
          <a:xfrm>
            <a:off x="4551972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3C10F-377D-43B2-9F71-6B194DCA67D2}"/>
              </a:ext>
            </a:extLst>
          </p:cNvPr>
          <p:cNvSpPr txBox="1"/>
          <p:nvPr/>
        </p:nvSpPr>
        <p:spPr>
          <a:xfrm>
            <a:off x="4551972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C8984-B98F-444A-8476-D9D77F9DC052}"/>
              </a:ext>
            </a:extLst>
          </p:cNvPr>
          <p:cNvSpPr txBox="1"/>
          <p:nvPr/>
        </p:nvSpPr>
        <p:spPr>
          <a:xfrm>
            <a:off x="4551972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686833-A243-428C-8B17-5BAABFBEFD4E}"/>
              </a:ext>
            </a:extLst>
          </p:cNvPr>
          <p:cNvSpPr/>
          <p:nvPr/>
        </p:nvSpPr>
        <p:spPr>
          <a:xfrm>
            <a:off x="8898361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80221B-ED59-410C-9941-FA27C8767EE5}"/>
              </a:ext>
            </a:extLst>
          </p:cNvPr>
          <p:cNvCxnSpPr>
            <a:cxnSpLocks/>
          </p:cNvCxnSpPr>
          <p:nvPr/>
        </p:nvCxnSpPr>
        <p:spPr>
          <a:xfrm>
            <a:off x="8898361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0225F02-FE45-4168-972B-95D547FB39C4}"/>
              </a:ext>
            </a:extLst>
          </p:cNvPr>
          <p:cNvCxnSpPr>
            <a:cxnSpLocks/>
          </p:cNvCxnSpPr>
          <p:nvPr/>
        </p:nvCxnSpPr>
        <p:spPr>
          <a:xfrm>
            <a:off x="8898361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487D928-3BD5-4F0A-A1AB-177D2FD040A5}"/>
              </a:ext>
            </a:extLst>
          </p:cNvPr>
          <p:cNvCxnSpPr>
            <a:cxnSpLocks/>
          </p:cNvCxnSpPr>
          <p:nvPr/>
        </p:nvCxnSpPr>
        <p:spPr>
          <a:xfrm>
            <a:off x="8886071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1F9B2C6-60DF-4BB3-9850-682DDDDAFA1D}"/>
              </a:ext>
            </a:extLst>
          </p:cNvPr>
          <p:cNvCxnSpPr>
            <a:cxnSpLocks/>
          </p:cNvCxnSpPr>
          <p:nvPr/>
        </p:nvCxnSpPr>
        <p:spPr>
          <a:xfrm>
            <a:off x="8886071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E64563-DD09-4245-A850-6761ADDBB1B2}"/>
              </a:ext>
            </a:extLst>
          </p:cNvPr>
          <p:cNvSpPr txBox="1"/>
          <p:nvPr/>
        </p:nvSpPr>
        <p:spPr>
          <a:xfrm>
            <a:off x="9739582" y="3463527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3996D7-99FD-474A-BDEE-EC289BC4A82F}"/>
              </a:ext>
            </a:extLst>
          </p:cNvPr>
          <p:cNvSpPr txBox="1"/>
          <p:nvPr/>
        </p:nvSpPr>
        <p:spPr>
          <a:xfrm>
            <a:off x="8350722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FEC9F3-1449-4B2C-B244-BD7A679AF50C}"/>
              </a:ext>
            </a:extLst>
          </p:cNvPr>
          <p:cNvSpPr txBox="1"/>
          <p:nvPr/>
        </p:nvSpPr>
        <p:spPr>
          <a:xfrm>
            <a:off x="8350722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CA5A3D-478C-4B81-A444-3E9943C90545}"/>
              </a:ext>
            </a:extLst>
          </p:cNvPr>
          <p:cNvSpPr txBox="1"/>
          <p:nvPr/>
        </p:nvSpPr>
        <p:spPr>
          <a:xfrm>
            <a:off x="8363150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A2841D-98B1-4306-B0B8-2E0152D50A19}"/>
              </a:ext>
            </a:extLst>
          </p:cNvPr>
          <p:cNvSpPr txBox="1"/>
          <p:nvPr/>
        </p:nvSpPr>
        <p:spPr>
          <a:xfrm>
            <a:off x="8363150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46D2C3-79A2-49F4-B6FC-73DAF91C7708}"/>
              </a:ext>
            </a:extLst>
          </p:cNvPr>
          <p:cNvSpPr txBox="1"/>
          <p:nvPr/>
        </p:nvSpPr>
        <p:spPr>
          <a:xfrm>
            <a:off x="8363150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059775-B197-408A-9420-46BD66092838}"/>
              </a:ext>
            </a:extLst>
          </p:cNvPr>
          <p:cNvSpPr txBox="1"/>
          <p:nvPr/>
        </p:nvSpPr>
        <p:spPr>
          <a:xfrm>
            <a:off x="9754894" y="2684339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EAC1DF-42A2-4EF6-BA30-A2CABD65A75E}"/>
              </a:ext>
            </a:extLst>
          </p:cNvPr>
          <p:cNvSpPr txBox="1"/>
          <p:nvPr/>
        </p:nvSpPr>
        <p:spPr>
          <a:xfrm>
            <a:off x="9708594" y="1905847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DAA77C-B7EB-4782-A989-85415B99D5F4}"/>
              </a:ext>
            </a:extLst>
          </p:cNvPr>
          <p:cNvSpPr/>
          <p:nvPr/>
        </p:nvSpPr>
        <p:spPr>
          <a:xfrm>
            <a:off x="607444" y="636615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6A5168E-11AA-4D8F-8D95-95D1BA247787}"/>
              </a:ext>
            </a:extLst>
          </p:cNvPr>
          <p:cNvCxnSpPr>
            <a:cxnSpLocks/>
            <a:stCxn id="60" idx="0"/>
            <a:endCxn id="60" idx="2"/>
          </p:cNvCxnSpPr>
          <p:nvPr/>
        </p:nvCxnSpPr>
        <p:spPr>
          <a:xfrm>
            <a:off x="2333016" y="636615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AB8A16-DE44-41CD-81D3-71D417B43112}"/>
              </a:ext>
            </a:extLst>
          </p:cNvPr>
          <p:cNvSpPr txBox="1"/>
          <p:nvPr/>
        </p:nvSpPr>
        <p:spPr>
          <a:xfrm>
            <a:off x="1091826" y="91079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CA35C6-0CB9-4155-AE48-22B189763075}"/>
              </a:ext>
            </a:extLst>
          </p:cNvPr>
          <p:cNvSpPr txBox="1"/>
          <p:nvPr/>
        </p:nvSpPr>
        <p:spPr>
          <a:xfrm>
            <a:off x="2861405" y="111640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3F4920-A4FB-475F-8B6D-2720F9FF3B47}"/>
              </a:ext>
            </a:extLst>
          </p:cNvPr>
          <p:cNvSpPr txBox="1"/>
          <p:nvPr/>
        </p:nvSpPr>
        <p:spPr>
          <a:xfrm>
            <a:off x="882044" y="625546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416F48-5AAD-4BC8-BB5D-66F32E7B2FF3}"/>
              </a:ext>
            </a:extLst>
          </p:cNvPr>
          <p:cNvSpPr txBox="1"/>
          <p:nvPr/>
        </p:nvSpPr>
        <p:spPr>
          <a:xfrm>
            <a:off x="2605360" y="622935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2B1862E-202B-4DED-85FE-C1135629BC9D}"/>
              </a:ext>
            </a:extLst>
          </p:cNvPr>
          <p:cNvSpPr/>
          <p:nvPr/>
        </p:nvSpPr>
        <p:spPr>
          <a:xfrm>
            <a:off x="4451086" y="645406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9F32B-25A6-4630-AEE0-5C3F1685733F}"/>
              </a:ext>
            </a:extLst>
          </p:cNvPr>
          <p:cNvCxnSpPr>
            <a:cxnSpLocks/>
            <a:stCxn id="114" idx="0"/>
            <a:endCxn id="114" idx="2"/>
          </p:cNvCxnSpPr>
          <p:nvPr/>
        </p:nvCxnSpPr>
        <p:spPr>
          <a:xfrm>
            <a:off x="6176658" y="645406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079F5D9-07A8-48AA-8510-B0925E8BD19E}"/>
              </a:ext>
            </a:extLst>
          </p:cNvPr>
          <p:cNvSpPr txBox="1"/>
          <p:nvPr/>
        </p:nvSpPr>
        <p:spPr>
          <a:xfrm>
            <a:off x="4935468" y="99870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C44F8-A7ED-461A-8F6E-D7666C48A69B}"/>
              </a:ext>
            </a:extLst>
          </p:cNvPr>
          <p:cNvSpPr txBox="1"/>
          <p:nvPr/>
        </p:nvSpPr>
        <p:spPr>
          <a:xfrm>
            <a:off x="6705047" y="120431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E77029-B333-4592-9FB6-886A63E14BD3}"/>
              </a:ext>
            </a:extLst>
          </p:cNvPr>
          <p:cNvSpPr txBox="1"/>
          <p:nvPr/>
        </p:nvSpPr>
        <p:spPr>
          <a:xfrm>
            <a:off x="4679386" y="634337"/>
            <a:ext cx="12394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null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D388C0-CE95-4C68-BBB7-ACA2CBC75D95}"/>
              </a:ext>
            </a:extLst>
          </p:cNvPr>
          <p:cNvSpPr txBox="1"/>
          <p:nvPr/>
        </p:nvSpPr>
        <p:spPr>
          <a:xfrm>
            <a:off x="6749952" y="631726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1518547-F449-4A20-BF9B-4BB8A09892DF}"/>
              </a:ext>
            </a:extLst>
          </p:cNvPr>
          <p:cNvSpPr/>
          <p:nvPr/>
        </p:nvSpPr>
        <p:spPr>
          <a:xfrm>
            <a:off x="8278662" y="6464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E85B06B-0AF2-4DC1-ACB9-9E9FD76290D9}"/>
              </a:ext>
            </a:extLst>
          </p:cNvPr>
          <p:cNvCxnSpPr>
            <a:cxnSpLocks/>
            <a:stCxn id="126" idx="0"/>
            <a:endCxn id="126" idx="2"/>
          </p:cNvCxnSpPr>
          <p:nvPr/>
        </p:nvCxnSpPr>
        <p:spPr>
          <a:xfrm>
            <a:off x="10004234" y="6464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0D70823-435F-4CE3-AAD8-4E9F31482C18}"/>
              </a:ext>
            </a:extLst>
          </p:cNvPr>
          <p:cNvSpPr txBox="1"/>
          <p:nvPr/>
        </p:nvSpPr>
        <p:spPr>
          <a:xfrm>
            <a:off x="8763044" y="100868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DF13D6-1BAF-44A5-B081-91FE8A51D726}"/>
              </a:ext>
            </a:extLst>
          </p:cNvPr>
          <p:cNvSpPr txBox="1"/>
          <p:nvPr/>
        </p:nvSpPr>
        <p:spPr>
          <a:xfrm>
            <a:off x="10532623" y="121429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1BFD46-6886-44B0-8FBB-445357BC241C}"/>
              </a:ext>
            </a:extLst>
          </p:cNvPr>
          <p:cNvSpPr txBox="1"/>
          <p:nvPr/>
        </p:nvSpPr>
        <p:spPr>
          <a:xfrm>
            <a:off x="8854212" y="6353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1</a:t>
            </a:r>
            <a:endParaRPr lang="ko-KR" altLang="en-US" sz="5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B75D74-7E17-41D0-89DB-9D71DDCD27E2}"/>
              </a:ext>
            </a:extLst>
          </p:cNvPr>
          <p:cNvSpPr txBox="1"/>
          <p:nvPr/>
        </p:nvSpPr>
        <p:spPr>
          <a:xfrm>
            <a:off x="10577528" y="6327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0A5CF9-E585-4BE5-AF67-365DB6AD785B}"/>
              </a:ext>
            </a:extLst>
          </p:cNvPr>
          <p:cNvSpPr txBox="1"/>
          <p:nvPr/>
        </p:nvSpPr>
        <p:spPr>
          <a:xfrm>
            <a:off x="1472726" y="5989509"/>
            <a:ext cx="1612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/>
              <a:t>초기 모습</a:t>
            </a:r>
            <a:endParaRPr lang="ko-KR" altLang="en-US" sz="25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6948FB-6EA3-442C-8617-9DE97015A607}"/>
              </a:ext>
            </a:extLst>
          </p:cNvPr>
          <p:cNvSpPr txBox="1"/>
          <p:nvPr/>
        </p:nvSpPr>
        <p:spPr>
          <a:xfrm>
            <a:off x="5074893" y="5998131"/>
            <a:ext cx="27625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End2</a:t>
            </a:r>
            <a:r>
              <a:rPr lang="ko-KR" altLang="en-US" sz="2500" dirty="0"/>
              <a:t>에서 삽입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D812619-C368-463C-A188-03661B3301BB}"/>
              </a:ext>
            </a:extLst>
          </p:cNvPr>
          <p:cNvCxnSpPr>
            <a:endCxn id="65" idx="3"/>
          </p:cNvCxnSpPr>
          <p:nvPr/>
        </p:nvCxnSpPr>
        <p:spPr>
          <a:xfrm rot="5400000">
            <a:off x="6277623" y="2597300"/>
            <a:ext cx="2425081" cy="238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D09F492-C87B-43B6-8643-173A718914AF}"/>
              </a:ext>
            </a:extLst>
          </p:cNvPr>
          <p:cNvSpPr txBox="1"/>
          <p:nvPr/>
        </p:nvSpPr>
        <p:spPr>
          <a:xfrm>
            <a:off x="8854212" y="5996226"/>
            <a:ext cx="2762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r>
              <a:rPr lang="ko-KR" altLang="en-US" sz="2500" dirty="0"/>
              <a:t>과 </a:t>
            </a:r>
            <a:r>
              <a:rPr lang="en-US" altLang="ko-KR" sz="2500" dirty="0"/>
              <a:t>End2</a:t>
            </a:r>
            <a:r>
              <a:rPr lang="ko-KR" altLang="en-US" sz="2500" dirty="0"/>
              <a:t>에서</a:t>
            </a:r>
            <a:endParaRPr lang="en-US" altLang="ko-KR" sz="2500" dirty="0"/>
          </a:p>
          <a:p>
            <a:r>
              <a:rPr lang="ko-KR" altLang="en-US" sz="2500" dirty="0"/>
              <a:t>각각 삽입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0818071-4515-4A6C-9192-349E32103ED2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>
            <a:off x="10155296" y="2542873"/>
            <a:ext cx="2413014" cy="359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15ED16-D48B-4D63-A29E-9222C3B9F8F3}"/>
              </a:ext>
            </a:extLst>
          </p:cNvPr>
          <p:cNvCxnSpPr>
            <a:stCxn id="130" idx="2"/>
          </p:cNvCxnSpPr>
          <p:nvPr/>
        </p:nvCxnSpPr>
        <p:spPr>
          <a:xfrm flipH="1">
            <a:off x="9120851" y="1497109"/>
            <a:ext cx="2025" cy="40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8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1C6C-BD90-447D-8413-E68AD6047B56}"/>
              </a:ext>
            </a:extLst>
          </p:cNvPr>
          <p:cNvSpPr/>
          <p:nvPr/>
        </p:nvSpPr>
        <p:spPr>
          <a:xfrm>
            <a:off x="1155083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6887506-3D3A-40F7-A0DF-147775B7B4CC}"/>
              </a:ext>
            </a:extLst>
          </p:cNvPr>
          <p:cNvCxnSpPr>
            <a:cxnSpLocks/>
          </p:cNvCxnSpPr>
          <p:nvPr/>
        </p:nvCxnSpPr>
        <p:spPr>
          <a:xfrm>
            <a:off x="1155083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29291C-834B-499E-AF94-E680B5418C5B}"/>
              </a:ext>
            </a:extLst>
          </p:cNvPr>
          <p:cNvCxnSpPr>
            <a:cxnSpLocks/>
          </p:cNvCxnSpPr>
          <p:nvPr/>
        </p:nvCxnSpPr>
        <p:spPr>
          <a:xfrm>
            <a:off x="1155083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FF2AD76-92E8-4E23-8DC7-1131314C0C20}"/>
              </a:ext>
            </a:extLst>
          </p:cNvPr>
          <p:cNvCxnSpPr>
            <a:cxnSpLocks/>
          </p:cNvCxnSpPr>
          <p:nvPr/>
        </p:nvCxnSpPr>
        <p:spPr>
          <a:xfrm>
            <a:off x="1142793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6EB6D4-B905-4B91-B14C-FA7AD3167D3E}"/>
              </a:ext>
            </a:extLst>
          </p:cNvPr>
          <p:cNvCxnSpPr>
            <a:cxnSpLocks/>
          </p:cNvCxnSpPr>
          <p:nvPr/>
        </p:nvCxnSpPr>
        <p:spPr>
          <a:xfrm>
            <a:off x="1142793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AF1532-F3DD-4529-BA39-0488FD64897F}"/>
              </a:ext>
            </a:extLst>
          </p:cNvPr>
          <p:cNvSpPr txBox="1"/>
          <p:nvPr/>
        </p:nvSpPr>
        <p:spPr>
          <a:xfrm>
            <a:off x="607444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A3435C-9BFD-4CCD-889B-52FEB09B3B23}"/>
              </a:ext>
            </a:extLst>
          </p:cNvPr>
          <p:cNvSpPr txBox="1"/>
          <p:nvPr/>
        </p:nvSpPr>
        <p:spPr>
          <a:xfrm>
            <a:off x="607447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0298B8-728F-4A05-ACF8-9C3C4B74A8BC}"/>
              </a:ext>
            </a:extLst>
          </p:cNvPr>
          <p:cNvSpPr txBox="1"/>
          <p:nvPr/>
        </p:nvSpPr>
        <p:spPr>
          <a:xfrm>
            <a:off x="619872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442F0F-20B2-4400-9601-46751CA2F76B}"/>
              </a:ext>
            </a:extLst>
          </p:cNvPr>
          <p:cNvSpPr txBox="1"/>
          <p:nvPr/>
        </p:nvSpPr>
        <p:spPr>
          <a:xfrm>
            <a:off x="619872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3E2245-5351-4A84-8A19-CE2CE445E2D6}"/>
              </a:ext>
            </a:extLst>
          </p:cNvPr>
          <p:cNvSpPr txBox="1"/>
          <p:nvPr/>
        </p:nvSpPr>
        <p:spPr>
          <a:xfrm>
            <a:off x="619872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1BBCA6C-0314-4E11-BA47-11DFCC531825}"/>
              </a:ext>
            </a:extLst>
          </p:cNvPr>
          <p:cNvSpPr/>
          <p:nvPr/>
        </p:nvSpPr>
        <p:spPr>
          <a:xfrm>
            <a:off x="5087183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69F2566-4182-4F02-A049-C4FC24A16506}"/>
              </a:ext>
            </a:extLst>
          </p:cNvPr>
          <p:cNvCxnSpPr>
            <a:cxnSpLocks/>
          </p:cNvCxnSpPr>
          <p:nvPr/>
        </p:nvCxnSpPr>
        <p:spPr>
          <a:xfrm>
            <a:off x="5087183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BA8E1D2-5685-4D2B-8138-3D519389E733}"/>
              </a:ext>
            </a:extLst>
          </p:cNvPr>
          <p:cNvCxnSpPr>
            <a:cxnSpLocks/>
          </p:cNvCxnSpPr>
          <p:nvPr/>
        </p:nvCxnSpPr>
        <p:spPr>
          <a:xfrm>
            <a:off x="5087183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B40127C-A1B6-4930-8C57-B00AB8EE661D}"/>
              </a:ext>
            </a:extLst>
          </p:cNvPr>
          <p:cNvCxnSpPr>
            <a:cxnSpLocks/>
          </p:cNvCxnSpPr>
          <p:nvPr/>
        </p:nvCxnSpPr>
        <p:spPr>
          <a:xfrm>
            <a:off x="5074893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86D001E8-9488-42B3-A743-47765D7C1F13}"/>
              </a:ext>
            </a:extLst>
          </p:cNvPr>
          <p:cNvCxnSpPr>
            <a:cxnSpLocks/>
          </p:cNvCxnSpPr>
          <p:nvPr/>
        </p:nvCxnSpPr>
        <p:spPr>
          <a:xfrm>
            <a:off x="5074893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DD8ECD-50C8-4130-BFEA-834AAD2F85F0}"/>
              </a:ext>
            </a:extLst>
          </p:cNvPr>
          <p:cNvSpPr txBox="1"/>
          <p:nvPr/>
        </p:nvSpPr>
        <p:spPr>
          <a:xfrm>
            <a:off x="5873529" y="3464687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2816D-0C96-4F08-A4EB-29CEB5C64FB0}"/>
              </a:ext>
            </a:extLst>
          </p:cNvPr>
          <p:cNvSpPr txBox="1"/>
          <p:nvPr/>
        </p:nvSpPr>
        <p:spPr>
          <a:xfrm>
            <a:off x="4539544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369031-2B64-4F13-BA73-C21A7D9B5091}"/>
              </a:ext>
            </a:extLst>
          </p:cNvPr>
          <p:cNvSpPr txBox="1"/>
          <p:nvPr/>
        </p:nvSpPr>
        <p:spPr>
          <a:xfrm>
            <a:off x="4539544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F84026-D944-4875-AF41-6354A4ABF6E2}"/>
              </a:ext>
            </a:extLst>
          </p:cNvPr>
          <p:cNvSpPr txBox="1"/>
          <p:nvPr/>
        </p:nvSpPr>
        <p:spPr>
          <a:xfrm>
            <a:off x="4551972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33C10F-377D-43B2-9F71-6B194DCA67D2}"/>
              </a:ext>
            </a:extLst>
          </p:cNvPr>
          <p:cNvSpPr txBox="1"/>
          <p:nvPr/>
        </p:nvSpPr>
        <p:spPr>
          <a:xfrm>
            <a:off x="4551972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6C8984-B98F-444A-8476-D9D77F9DC052}"/>
              </a:ext>
            </a:extLst>
          </p:cNvPr>
          <p:cNvSpPr txBox="1"/>
          <p:nvPr/>
        </p:nvSpPr>
        <p:spPr>
          <a:xfrm>
            <a:off x="4551972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686833-A243-428C-8B17-5BAABFBEFD4E}"/>
              </a:ext>
            </a:extLst>
          </p:cNvPr>
          <p:cNvSpPr/>
          <p:nvPr/>
        </p:nvSpPr>
        <p:spPr>
          <a:xfrm>
            <a:off x="8898361" y="1908610"/>
            <a:ext cx="2283681" cy="404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80221B-ED59-410C-9941-FA27C8767EE5}"/>
              </a:ext>
            </a:extLst>
          </p:cNvPr>
          <p:cNvCxnSpPr>
            <a:cxnSpLocks/>
          </p:cNvCxnSpPr>
          <p:nvPr/>
        </p:nvCxnSpPr>
        <p:spPr>
          <a:xfrm>
            <a:off x="8898361" y="269519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0225F02-FE45-4168-972B-95D547FB39C4}"/>
              </a:ext>
            </a:extLst>
          </p:cNvPr>
          <p:cNvCxnSpPr>
            <a:cxnSpLocks/>
          </p:cNvCxnSpPr>
          <p:nvPr/>
        </p:nvCxnSpPr>
        <p:spPr>
          <a:xfrm>
            <a:off x="8898361" y="3481770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487D928-3BD5-4F0A-A1AB-177D2FD040A5}"/>
              </a:ext>
            </a:extLst>
          </p:cNvPr>
          <p:cNvCxnSpPr>
            <a:cxnSpLocks/>
          </p:cNvCxnSpPr>
          <p:nvPr/>
        </p:nvCxnSpPr>
        <p:spPr>
          <a:xfrm>
            <a:off x="8886071" y="4248687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1F9B2C6-60DF-4BB3-9850-682DDDDAFA1D}"/>
              </a:ext>
            </a:extLst>
          </p:cNvPr>
          <p:cNvCxnSpPr>
            <a:cxnSpLocks/>
          </p:cNvCxnSpPr>
          <p:nvPr/>
        </p:nvCxnSpPr>
        <p:spPr>
          <a:xfrm>
            <a:off x="8886071" y="5089344"/>
            <a:ext cx="2272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1E64563-DD09-4245-A850-6761ADDBB1B2}"/>
              </a:ext>
            </a:extLst>
          </p:cNvPr>
          <p:cNvSpPr txBox="1"/>
          <p:nvPr/>
        </p:nvSpPr>
        <p:spPr>
          <a:xfrm>
            <a:off x="9744290" y="2692793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3996D7-99FD-474A-BDEE-EC289BC4A82F}"/>
              </a:ext>
            </a:extLst>
          </p:cNvPr>
          <p:cNvSpPr txBox="1"/>
          <p:nvPr/>
        </p:nvSpPr>
        <p:spPr>
          <a:xfrm>
            <a:off x="8350722" y="207973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</a:t>
            </a:r>
            <a:endParaRPr lang="ko-KR" altLang="en-US" sz="2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BFEC9F3-1449-4B2C-B244-BD7A679AF50C}"/>
              </a:ext>
            </a:extLst>
          </p:cNvPr>
          <p:cNvSpPr txBox="1"/>
          <p:nvPr/>
        </p:nvSpPr>
        <p:spPr>
          <a:xfrm>
            <a:off x="8350722" y="2880319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CA5A3D-478C-4B81-A444-3E9943C90545}"/>
              </a:ext>
            </a:extLst>
          </p:cNvPr>
          <p:cNvSpPr txBox="1"/>
          <p:nvPr/>
        </p:nvSpPr>
        <p:spPr>
          <a:xfrm>
            <a:off x="8363150" y="4408178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A2841D-98B1-4306-B0B8-2E0152D50A19}"/>
              </a:ext>
            </a:extLst>
          </p:cNvPr>
          <p:cNvSpPr txBox="1"/>
          <p:nvPr/>
        </p:nvSpPr>
        <p:spPr>
          <a:xfrm>
            <a:off x="8363150" y="5266633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</a:t>
            </a:r>
            <a:endParaRPr lang="ko-KR" altLang="en-US" sz="25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346D2C3-79A2-49F4-B6FC-73DAF91C7708}"/>
              </a:ext>
            </a:extLst>
          </p:cNvPr>
          <p:cNvSpPr txBox="1"/>
          <p:nvPr/>
        </p:nvSpPr>
        <p:spPr>
          <a:xfrm>
            <a:off x="8363150" y="3661671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059775-B197-408A-9420-46BD66092838}"/>
              </a:ext>
            </a:extLst>
          </p:cNvPr>
          <p:cNvSpPr txBox="1"/>
          <p:nvPr/>
        </p:nvSpPr>
        <p:spPr>
          <a:xfrm>
            <a:off x="9756760" y="345195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EAC1DF-42A2-4EF6-BA30-A2CABD65A75E}"/>
              </a:ext>
            </a:extLst>
          </p:cNvPr>
          <p:cNvSpPr txBox="1"/>
          <p:nvPr/>
        </p:nvSpPr>
        <p:spPr>
          <a:xfrm>
            <a:off x="9776132" y="4270190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DAA77C-B7EB-4782-A989-85415B99D5F4}"/>
              </a:ext>
            </a:extLst>
          </p:cNvPr>
          <p:cNvSpPr/>
          <p:nvPr/>
        </p:nvSpPr>
        <p:spPr>
          <a:xfrm>
            <a:off x="607444" y="636615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6A5168E-11AA-4D8F-8D95-95D1BA247787}"/>
              </a:ext>
            </a:extLst>
          </p:cNvPr>
          <p:cNvCxnSpPr>
            <a:cxnSpLocks/>
            <a:stCxn id="60" idx="0"/>
            <a:endCxn id="60" idx="2"/>
          </p:cNvCxnSpPr>
          <p:nvPr/>
        </p:nvCxnSpPr>
        <p:spPr>
          <a:xfrm>
            <a:off x="2333016" y="636615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1AB8A16-DE44-41CD-81D3-71D417B43112}"/>
              </a:ext>
            </a:extLst>
          </p:cNvPr>
          <p:cNvSpPr txBox="1"/>
          <p:nvPr/>
        </p:nvSpPr>
        <p:spPr>
          <a:xfrm>
            <a:off x="1091826" y="91079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5CA35C6-0CB9-4155-AE48-22B189763075}"/>
              </a:ext>
            </a:extLst>
          </p:cNvPr>
          <p:cNvSpPr txBox="1"/>
          <p:nvPr/>
        </p:nvSpPr>
        <p:spPr>
          <a:xfrm>
            <a:off x="2861405" y="111640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3F4920-A4FB-475F-8B6D-2720F9FF3B47}"/>
              </a:ext>
            </a:extLst>
          </p:cNvPr>
          <p:cNvSpPr txBox="1"/>
          <p:nvPr/>
        </p:nvSpPr>
        <p:spPr>
          <a:xfrm>
            <a:off x="1229294" y="625546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</a:t>
            </a:r>
            <a:endParaRPr lang="ko-KR" altLang="en-US" sz="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416F48-5AAD-4BC8-BB5D-66F32E7B2FF3}"/>
              </a:ext>
            </a:extLst>
          </p:cNvPr>
          <p:cNvSpPr txBox="1"/>
          <p:nvPr/>
        </p:nvSpPr>
        <p:spPr>
          <a:xfrm>
            <a:off x="2952610" y="6229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4</a:t>
            </a:r>
            <a:endParaRPr lang="ko-KR" altLang="en-US" sz="5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2B1862E-202B-4DED-85FE-C1135629BC9D}"/>
              </a:ext>
            </a:extLst>
          </p:cNvPr>
          <p:cNvSpPr/>
          <p:nvPr/>
        </p:nvSpPr>
        <p:spPr>
          <a:xfrm>
            <a:off x="4451086" y="645406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9F32B-25A6-4630-AEE0-5C3F1685733F}"/>
              </a:ext>
            </a:extLst>
          </p:cNvPr>
          <p:cNvCxnSpPr>
            <a:cxnSpLocks/>
            <a:stCxn id="114" idx="0"/>
            <a:endCxn id="114" idx="2"/>
          </p:cNvCxnSpPr>
          <p:nvPr/>
        </p:nvCxnSpPr>
        <p:spPr>
          <a:xfrm>
            <a:off x="6176658" y="645406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079F5D9-07A8-48AA-8510-B0925E8BD19E}"/>
              </a:ext>
            </a:extLst>
          </p:cNvPr>
          <p:cNvSpPr txBox="1"/>
          <p:nvPr/>
        </p:nvSpPr>
        <p:spPr>
          <a:xfrm>
            <a:off x="4935468" y="99870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4EC44F8-A7ED-461A-8F6E-D7666C48A69B}"/>
              </a:ext>
            </a:extLst>
          </p:cNvPr>
          <p:cNvSpPr txBox="1"/>
          <p:nvPr/>
        </p:nvSpPr>
        <p:spPr>
          <a:xfrm>
            <a:off x="6705047" y="120431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5E77029-B333-4592-9FB6-886A63E14BD3}"/>
              </a:ext>
            </a:extLst>
          </p:cNvPr>
          <p:cNvSpPr txBox="1"/>
          <p:nvPr/>
        </p:nvSpPr>
        <p:spPr>
          <a:xfrm>
            <a:off x="5026636" y="634337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3</a:t>
            </a:r>
            <a:endParaRPr lang="ko-KR" altLang="en-US" sz="5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D388C0-CE95-4C68-BBB7-ACA2CBC75D95}"/>
              </a:ext>
            </a:extLst>
          </p:cNvPr>
          <p:cNvSpPr txBox="1"/>
          <p:nvPr/>
        </p:nvSpPr>
        <p:spPr>
          <a:xfrm>
            <a:off x="6749952" y="631726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</a:t>
            </a:r>
            <a:endParaRPr lang="ko-KR" altLang="en-US" sz="50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1518547-F449-4A20-BF9B-4BB8A09892DF}"/>
              </a:ext>
            </a:extLst>
          </p:cNvPr>
          <p:cNvSpPr/>
          <p:nvPr/>
        </p:nvSpPr>
        <p:spPr>
          <a:xfrm>
            <a:off x="8278662" y="646404"/>
            <a:ext cx="3451143" cy="858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E85B06B-0AF2-4DC1-ACB9-9E9FD76290D9}"/>
              </a:ext>
            </a:extLst>
          </p:cNvPr>
          <p:cNvCxnSpPr>
            <a:cxnSpLocks/>
            <a:stCxn id="126" idx="0"/>
            <a:endCxn id="126" idx="2"/>
          </p:cNvCxnSpPr>
          <p:nvPr/>
        </p:nvCxnSpPr>
        <p:spPr>
          <a:xfrm>
            <a:off x="10004234" y="646404"/>
            <a:ext cx="0" cy="858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0D70823-435F-4CE3-AAD8-4E9F31482C18}"/>
              </a:ext>
            </a:extLst>
          </p:cNvPr>
          <p:cNvSpPr txBox="1"/>
          <p:nvPr/>
        </p:nvSpPr>
        <p:spPr>
          <a:xfrm>
            <a:off x="8763044" y="100868"/>
            <a:ext cx="90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endParaRPr lang="ko-KR" altLang="en-US" sz="25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DF13D6-1BAF-44A5-B081-91FE8A51D726}"/>
              </a:ext>
            </a:extLst>
          </p:cNvPr>
          <p:cNvSpPr txBox="1"/>
          <p:nvPr/>
        </p:nvSpPr>
        <p:spPr>
          <a:xfrm>
            <a:off x="10532623" y="121429"/>
            <a:ext cx="904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End2</a:t>
            </a:r>
            <a:endParaRPr lang="ko-KR" altLang="en-US" sz="25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81BFD46-6886-44B0-8FBB-445357BC241C}"/>
              </a:ext>
            </a:extLst>
          </p:cNvPr>
          <p:cNvSpPr txBox="1"/>
          <p:nvPr/>
        </p:nvSpPr>
        <p:spPr>
          <a:xfrm>
            <a:off x="8854212" y="635335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2</a:t>
            </a:r>
            <a:endParaRPr lang="ko-KR" altLang="en-US" sz="5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B75D74-7E17-41D0-89DB-9D71DDCD27E2}"/>
              </a:ext>
            </a:extLst>
          </p:cNvPr>
          <p:cNvSpPr txBox="1"/>
          <p:nvPr/>
        </p:nvSpPr>
        <p:spPr>
          <a:xfrm>
            <a:off x="10577528" y="632724"/>
            <a:ext cx="5373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</a:t>
            </a:r>
            <a:endParaRPr lang="ko-KR" altLang="en-US" sz="5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F0A5CF9-E585-4BE5-AF67-365DB6AD785B}"/>
              </a:ext>
            </a:extLst>
          </p:cNvPr>
          <p:cNvSpPr txBox="1"/>
          <p:nvPr/>
        </p:nvSpPr>
        <p:spPr>
          <a:xfrm>
            <a:off x="1159131" y="5996226"/>
            <a:ext cx="22930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r>
              <a:rPr lang="ko-KR" altLang="en-US" sz="2500" dirty="0"/>
              <a:t>에서 삭제</a:t>
            </a:r>
            <a:endParaRPr lang="en-US" altLang="ko-KR" sz="2500" dirty="0"/>
          </a:p>
          <a:p>
            <a:r>
              <a:rPr lang="en-US" altLang="ko-KR" sz="2500" dirty="0"/>
              <a:t>End2</a:t>
            </a:r>
            <a:r>
              <a:rPr lang="ko-KR" altLang="en-US" sz="2500" dirty="0"/>
              <a:t>에서 삽입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6948FB-6EA3-442C-8617-9DE97015A607}"/>
              </a:ext>
            </a:extLst>
          </p:cNvPr>
          <p:cNvSpPr txBox="1"/>
          <p:nvPr/>
        </p:nvSpPr>
        <p:spPr>
          <a:xfrm>
            <a:off x="5074893" y="5998131"/>
            <a:ext cx="2762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r>
              <a:rPr lang="ko-KR" altLang="en-US" sz="2500" dirty="0"/>
              <a:t>과</a:t>
            </a:r>
            <a:endParaRPr lang="en-US" altLang="ko-KR" sz="2500" dirty="0"/>
          </a:p>
          <a:p>
            <a:r>
              <a:rPr lang="en-US" altLang="ko-KR" sz="2500" dirty="0"/>
              <a:t>End2</a:t>
            </a:r>
            <a:r>
              <a:rPr lang="ko-KR" altLang="en-US" sz="2500" dirty="0"/>
              <a:t>에서 삽입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09F492-C87B-43B6-8643-173A718914AF}"/>
              </a:ext>
            </a:extLst>
          </p:cNvPr>
          <p:cNvSpPr txBox="1"/>
          <p:nvPr/>
        </p:nvSpPr>
        <p:spPr>
          <a:xfrm>
            <a:off x="8854212" y="5996226"/>
            <a:ext cx="2762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End1</a:t>
            </a:r>
            <a:r>
              <a:rPr lang="ko-KR" altLang="en-US" sz="2500" dirty="0"/>
              <a:t>에서 삽입을 위한 </a:t>
            </a:r>
            <a:r>
              <a:rPr lang="ko-KR" altLang="en-US" sz="2500" dirty="0" err="1"/>
              <a:t>데크</a:t>
            </a:r>
            <a:r>
              <a:rPr lang="ko-KR" altLang="en-US" sz="2500" dirty="0"/>
              <a:t> 이동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1A7E83-E240-42E2-B9B6-A9D357378C13}"/>
              </a:ext>
            </a:extLst>
          </p:cNvPr>
          <p:cNvSpPr txBox="1"/>
          <p:nvPr/>
        </p:nvSpPr>
        <p:spPr>
          <a:xfrm>
            <a:off x="1999288" y="3451228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155B68-5FA3-42C2-BA7E-54CF85412ACF}"/>
              </a:ext>
            </a:extLst>
          </p:cNvPr>
          <p:cNvSpPr txBox="1"/>
          <p:nvPr/>
        </p:nvSpPr>
        <p:spPr>
          <a:xfrm>
            <a:off x="2014600" y="2683615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B42A34-52F8-43C2-AF20-4D0A1FABC372}"/>
              </a:ext>
            </a:extLst>
          </p:cNvPr>
          <p:cNvSpPr txBox="1"/>
          <p:nvPr/>
        </p:nvSpPr>
        <p:spPr>
          <a:xfrm>
            <a:off x="2006737" y="4265573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C0267B-635E-4A31-848F-992FD346C9B5}"/>
              </a:ext>
            </a:extLst>
          </p:cNvPr>
          <p:cNvSpPr txBox="1"/>
          <p:nvPr/>
        </p:nvSpPr>
        <p:spPr>
          <a:xfrm>
            <a:off x="5888544" y="4244402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705C7A-2067-4BA4-86B4-B5871E184567}"/>
              </a:ext>
            </a:extLst>
          </p:cNvPr>
          <p:cNvSpPr txBox="1"/>
          <p:nvPr/>
        </p:nvSpPr>
        <p:spPr>
          <a:xfrm>
            <a:off x="5938301" y="5089092"/>
            <a:ext cx="516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E</a:t>
            </a:r>
            <a:endParaRPr lang="ko-KR" altLang="en-US" sz="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7A7F56-EA51-4279-9AB1-B2CC27F61EDD}"/>
              </a:ext>
            </a:extLst>
          </p:cNvPr>
          <p:cNvSpPr txBox="1"/>
          <p:nvPr/>
        </p:nvSpPr>
        <p:spPr>
          <a:xfrm>
            <a:off x="9804688" y="5077336"/>
            <a:ext cx="50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F</a:t>
            </a:r>
            <a:endParaRPr lang="ko-KR" altLang="en-US" sz="5000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44F269B-B476-44AA-83D6-92CD14F54CDF}"/>
              </a:ext>
            </a:extLst>
          </p:cNvPr>
          <p:cNvCxnSpPr>
            <a:stCxn id="118" idx="2"/>
            <a:endCxn id="65" idx="1"/>
          </p:cNvCxnSpPr>
          <p:nvPr/>
        </p:nvCxnSpPr>
        <p:spPr>
          <a:xfrm rot="5400000">
            <a:off x="3974728" y="2608567"/>
            <a:ext cx="2433029" cy="208117"/>
          </a:xfrm>
          <a:prstGeom prst="bentConnector4">
            <a:avLst>
              <a:gd name="adj1" fmla="val 8477"/>
              <a:gd name="adj2" fmla="val 209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810301-D293-4D83-8D5A-C9A5EBC5A953}"/>
              </a:ext>
            </a:extLst>
          </p:cNvPr>
          <p:cNvCxnSpPr>
            <a:cxnSpLocks/>
          </p:cNvCxnSpPr>
          <p:nvPr/>
        </p:nvCxnSpPr>
        <p:spPr>
          <a:xfrm>
            <a:off x="7708739" y="1516126"/>
            <a:ext cx="0" cy="401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67CBF6-9D32-44D9-BD49-BA3CBFC1575A}"/>
              </a:ext>
            </a:extLst>
          </p:cNvPr>
          <p:cNvCxnSpPr>
            <a:cxnSpLocks/>
          </p:cNvCxnSpPr>
          <p:nvPr/>
        </p:nvCxnSpPr>
        <p:spPr>
          <a:xfrm flipH="1" flipV="1">
            <a:off x="7370864" y="5519979"/>
            <a:ext cx="337875" cy="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828613E-868C-4A8A-8C66-4C317C8BC553}"/>
              </a:ext>
            </a:extLst>
          </p:cNvPr>
          <p:cNvCxnSpPr>
            <a:cxnSpLocks/>
          </p:cNvCxnSpPr>
          <p:nvPr/>
        </p:nvCxnSpPr>
        <p:spPr>
          <a:xfrm>
            <a:off x="958313" y="1493500"/>
            <a:ext cx="12369" cy="1702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B921141-B2C5-4C4B-8CFE-70891E8C1918}"/>
              </a:ext>
            </a:extLst>
          </p:cNvPr>
          <p:cNvCxnSpPr>
            <a:cxnSpLocks/>
          </p:cNvCxnSpPr>
          <p:nvPr/>
        </p:nvCxnSpPr>
        <p:spPr>
          <a:xfrm>
            <a:off x="969035" y="3196329"/>
            <a:ext cx="18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428283A-842D-451B-8397-D44B0B8B3B13}"/>
              </a:ext>
            </a:extLst>
          </p:cNvPr>
          <p:cNvCxnSpPr>
            <a:cxnSpLocks/>
          </p:cNvCxnSpPr>
          <p:nvPr/>
        </p:nvCxnSpPr>
        <p:spPr>
          <a:xfrm>
            <a:off x="3750468" y="1495800"/>
            <a:ext cx="33909" cy="3179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9FF6137-31DA-43B1-ABF1-8FDA02EEA62F}"/>
              </a:ext>
            </a:extLst>
          </p:cNvPr>
          <p:cNvCxnSpPr>
            <a:cxnSpLocks/>
          </p:cNvCxnSpPr>
          <p:nvPr/>
        </p:nvCxnSpPr>
        <p:spPr>
          <a:xfrm flipH="1">
            <a:off x="3446502" y="4675289"/>
            <a:ext cx="337875" cy="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3C14E86-A687-4F38-81E0-17303FE4C609}"/>
              </a:ext>
            </a:extLst>
          </p:cNvPr>
          <p:cNvCxnSpPr>
            <a:cxnSpLocks/>
          </p:cNvCxnSpPr>
          <p:nvPr/>
        </p:nvCxnSpPr>
        <p:spPr>
          <a:xfrm>
            <a:off x="8716319" y="1504059"/>
            <a:ext cx="12369" cy="1702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2B691B2-B598-4312-AF42-B1F91EDFDC21}"/>
              </a:ext>
            </a:extLst>
          </p:cNvPr>
          <p:cNvCxnSpPr>
            <a:cxnSpLocks/>
          </p:cNvCxnSpPr>
          <p:nvPr/>
        </p:nvCxnSpPr>
        <p:spPr>
          <a:xfrm>
            <a:off x="8727041" y="3206888"/>
            <a:ext cx="18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58A05AA2-0A68-4ED9-8072-D72A22609534}"/>
              </a:ext>
            </a:extLst>
          </p:cNvPr>
          <p:cNvCxnSpPr>
            <a:cxnSpLocks/>
          </p:cNvCxnSpPr>
          <p:nvPr/>
        </p:nvCxnSpPr>
        <p:spPr>
          <a:xfrm>
            <a:off x="11493488" y="1516126"/>
            <a:ext cx="0" cy="4015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57FE8EC-BADF-486F-A713-3299A8FC8893}"/>
              </a:ext>
            </a:extLst>
          </p:cNvPr>
          <p:cNvCxnSpPr>
            <a:cxnSpLocks/>
          </p:cNvCxnSpPr>
          <p:nvPr/>
        </p:nvCxnSpPr>
        <p:spPr>
          <a:xfrm flipH="1" flipV="1">
            <a:off x="11155613" y="5519979"/>
            <a:ext cx="337875" cy="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9C1DFA-568A-4ABC-B27E-B495285F34EA}"/>
              </a:ext>
            </a:extLst>
          </p:cNvPr>
          <p:cNvSpPr/>
          <p:nvPr/>
        </p:nvSpPr>
        <p:spPr>
          <a:xfrm>
            <a:off x="1911876" y="3954582"/>
            <a:ext cx="8701548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F83ABF3-6815-4C93-9D70-121FCF049021}"/>
              </a:ext>
            </a:extLst>
          </p:cNvPr>
          <p:cNvCxnSpPr/>
          <p:nvPr/>
        </p:nvCxnSpPr>
        <p:spPr>
          <a:xfrm>
            <a:off x="3401463" y="3954582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B3A558F-4966-47CE-82F7-68DD686897A6}"/>
              </a:ext>
            </a:extLst>
          </p:cNvPr>
          <p:cNvCxnSpPr/>
          <p:nvPr/>
        </p:nvCxnSpPr>
        <p:spPr>
          <a:xfrm>
            <a:off x="4836972" y="395458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7A391B-6F63-4CE5-A519-A50828FE6590}"/>
              </a:ext>
            </a:extLst>
          </p:cNvPr>
          <p:cNvCxnSpPr/>
          <p:nvPr/>
        </p:nvCxnSpPr>
        <p:spPr>
          <a:xfrm>
            <a:off x="6282314" y="395458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1EDBF8E-EA7F-49C5-A556-D85EC8937895}"/>
              </a:ext>
            </a:extLst>
          </p:cNvPr>
          <p:cNvCxnSpPr/>
          <p:nvPr/>
        </p:nvCxnSpPr>
        <p:spPr>
          <a:xfrm>
            <a:off x="7683412" y="394616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E37A5F3-A808-4812-A228-499EB8F82E56}"/>
              </a:ext>
            </a:extLst>
          </p:cNvPr>
          <p:cNvCxnSpPr/>
          <p:nvPr/>
        </p:nvCxnSpPr>
        <p:spPr>
          <a:xfrm>
            <a:off x="9172998" y="394616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7413CC4-03B1-4722-AC80-15AD110D410A}"/>
              </a:ext>
            </a:extLst>
          </p:cNvPr>
          <p:cNvSpPr txBox="1"/>
          <p:nvPr/>
        </p:nvSpPr>
        <p:spPr>
          <a:xfrm>
            <a:off x="556001" y="368836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출력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7FDE0-D54A-4E23-8A2F-81E53B8D1747}"/>
              </a:ext>
            </a:extLst>
          </p:cNvPr>
          <p:cNvSpPr txBox="1"/>
          <p:nvPr/>
        </p:nvSpPr>
        <p:spPr>
          <a:xfrm>
            <a:off x="11223065" y="3706630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입력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B51B8D6-1861-4DD5-BD9A-FCF3C07A3B1C}"/>
              </a:ext>
            </a:extLst>
          </p:cNvPr>
          <p:cNvCxnSpPr>
            <a:stCxn id="46" idx="1"/>
            <a:endCxn id="2" idx="3"/>
          </p:cNvCxnSpPr>
          <p:nvPr/>
        </p:nvCxnSpPr>
        <p:spPr>
          <a:xfrm flipH="1">
            <a:off x="10613424" y="3945157"/>
            <a:ext cx="609641" cy="66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6987439-E75A-473B-8233-519897357885}"/>
              </a:ext>
            </a:extLst>
          </p:cNvPr>
          <p:cNvSpPr txBox="1"/>
          <p:nvPr/>
        </p:nvSpPr>
        <p:spPr>
          <a:xfrm>
            <a:off x="8172086" y="4165415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D195FA-87AD-4807-8E33-76B120F39F0E}"/>
              </a:ext>
            </a:extLst>
          </p:cNvPr>
          <p:cNvSpPr txBox="1"/>
          <p:nvPr/>
        </p:nvSpPr>
        <p:spPr>
          <a:xfrm>
            <a:off x="6775863" y="4165415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5C046E-5E84-4C44-A9BF-ADCA92FABBE7}"/>
              </a:ext>
            </a:extLst>
          </p:cNvPr>
          <p:cNvSpPr txBox="1"/>
          <p:nvPr/>
        </p:nvSpPr>
        <p:spPr>
          <a:xfrm>
            <a:off x="3890137" y="4183684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61E8E5-837C-4440-A626-CEEFBBE27098}"/>
              </a:ext>
            </a:extLst>
          </p:cNvPr>
          <p:cNvSpPr txBox="1"/>
          <p:nvPr/>
        </p:nvSpPr>
        <p:spPr>
          <a:xfrm>
            <a:off x="5319941" y="4165415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DA7528-A509-4C92-ABE2-65AAE5752814}"/>
              </a:ext>
            </a:extLst>
          </p:cNvPr>
          <p:cNvSpPr/>
          <p:nvPr/>
        </p:nvSpPr>
        <p:spPr>
          <a:xfrm>
            <a:off x="1911876" y="812157"/>
            <a:ext cx="8701548" cy="1319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323DC75-012A-4B11-98E3-A80ECFA732CF}"/>
              </a:ext>
            </a:extLst>
          </p:cNvPr>
          <p:cNvCxnSpPr/>
          <p:nvPr/>
        </p:nvCxnSpPr>
        <p:spPr>
          <a:xfrm>
            <a:off x="3401463" y="812157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214BE3-5F7B-4926-AEA5-9A2D8DEC452A}"/>
              </a:ext>
            </a:extLst>
          </p:cNvPr>
          <p:cNvCxnSpPr/>
          <p:nvPr/>
        </p:nvCxnSpPr>
        <p:spPr>
          <a:xfrm>
            <a:off x="4836972" y="81215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E671F3-3D4F-4AA9-ABB4-8A312ED76CB1}"/>
              </a:ext>
            </a:extLst>
          </p:cNvPr>
          <p:cNvCxnSpPr/>
          <p:nvPr/>
        </p:nvCxnSpPr>
        <p:spPr>
          <a:xfrm>
            <a:off x="6282314" y="812156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3E1C9BF-0546-406B-B23B-ACEA5292AC1E}"/>
              </a:ext>
            </a:extLst>
          </p:cNvPr>
          <p:cNvCxnSpPr/>
          <p:nvPr/>
        </p:nvCxnSpPr>
        <p:spPr>
          <a:xfrm>
            <a:off x="7683412" y="80374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078C02B-5F45-4875-AFB3-847A98B09CD2}"/>
              </a:ext>
            </a:extLst>
          </p:cNvPr>
          <p:cNvCxnSpPr/>
          <p:nvPr/>
        </p:nvCxnSpPr>
        <p:spPr>
          <a:xfrm>
            <a:off x="9172998" y="803741"/>
            <a:ext cx="0" cy="1319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7B7FF2-BEA0-48F4-A0D4-A4A257C86690}"/>
              </a:ext>
            </a:extLst>
          </p:cNvPr>
          <p:cNvSpPr txBox="1"/>
          <p:nvPr/>
        </p:nvSpPr>
        <p:spPr>
          <a:xfrm>
            <a:off x="483565" y="573629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출력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3252EB-55F4-4492-896C-C081F399E1BA}"/>
              </a:ext>
            </a:extLst>
          </p:cNvPr>
          <p:cNvSpPr txBox="1"/>
          <p:nvPr/>
        </p:nvSpPr>
        <p:spPr>
          <a:xfrm>
            <a:off x="11075083" y="545936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B046313-1963-4FDC-BE3E-64BD8FAD9CAB}"/>
              </a:ext>
            </a:extLst>
          </p:cNvPr>
          <p:cNvCxnSpPr>
            <a:stCxn id="31" idx="1"/>
            <a:endCxn id="24" idx="3"/>
          </p:cNvCxnSpPr>
          <p:nvPr/>
        </p:nvCxnSpPr>
        <p:spPr>
          <a:xfrm flipH="1">
            <a:off x="10613424" y="784463"/>
            <a:ext cx="461659" cy="68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3630A94-A09D-4C37-A5A9-777177FD0DE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1309432" y="812156"/>
            <a:ext cx="602444" cy="65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59A417-D83C-4726-966F-5AC6295B29E8}"/>
              </a:ext>
            </a:extLst>
          </p:cNvPr>
          <p:cNvSpPr txBox="1"/>
          <p:nvPr/>
        </p:nvSpPr>
        <p:spPr>
          <a:xfrm>
            <a:off x="8172086" y="1022990"/>
            <a:ext cx="644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D</a:t>
            </a:r>
            <a:endParaRPr lang="ko-KR" altLang="en-US" sz="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E0AA5-0003-4D89-BCB7-DEE3190E21F5}"/>
              </a:ext>
            </a:extLst>
          </p:cNvPr>
          <p:cNvSpPr txBox="1"/>
          <p:nvPr/>
        </p:nvSpPr>
        <p:spPr>
          <a:xfrm>
            <a:off x="6775863" y="1022990"/>
            <a:ext cx="5918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C</a:t>
            </a:r>
            <a:endParaRPr lang="ko-KR" altLang="en-US" sz="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6BC88A-E4B1-4460-AAB0-C12668F5FC37}"/>
              </a:ext>
            </a:extLst>
          </p:cNvPr>
          <p:cNvSpPr txBox="1"/>
          <p:nvPr/>
        </p:nvSpPr>
        <p:spPr>
          <a:xfrm>
            <a:off x="3890137" y="1041259"/>
            <a:ext cx="6062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A</a:t>
            </a:r>
            <a:endParaRPr lang="ko-KR" altLang="en-US" sz="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7588B-366D-44AB-8752-B7A64C7DB50C}"/>
              </a:ext>
            </a:extLst>
          </p:cNvPr>
          <p:cNvSpPr txBox="1"/>
          <p:nvPr/>
        </p:nvSpPr>
        <p:spPr>
          <a:xfrm>
            <a:off x="5319941" y="1022990"/>
            <a:ext cx="55816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B</a:t>
            </a:r>
            <a:endParaRPr lang="ko-KR" alt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E5944-C488-4C6A-81CD-5396626AA0C1}"/>
              </a:ext>
            </a:extLst>
          </p:cNvPr>
          <p:cNvSpPr txBox="1"/>
          <p:nvPr/>
        </p:nvSpPr>
        <p:spPr>
          <a:xfrm>
            <a:off x="612864" y="5058195"/>
            <a:ext cx="825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입력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09541C-C40E-4050-BB2A-339B43E672D0}"/>
              </a:ext>
            </a:extLst>
          </p:cNvPr>
          <p:cNvSpPr txBox="1"/>
          <p:nvPr/>
        </p:nvSpPr>
        <p:spPr>
          <a:xfrm>
            <a:off x="11070664" y="2004901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출력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CD40B3-C1A9-4A48-B8B4-FAABF944ECF0}"/>
              </a:ext>
            </a:extLst>
          </p:cNvPr>
          <p:cNvCxnSpPr>
            <a:cxnSpLocks/>
            <a:stCxn id="2" idx="1"/>
            <a:endCxn id="45" idx="3"/>
          </p:cNvCxnSpPr>
          <p:nvPr/>
        </p:nvCxnSpPr>
        <p:spPr>
          <a:xfrm flipH="1" flipV="1">
            <a:off x="1381868" y="3926888"/>
            <a:ext cx="530008" cy="687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F1526CE-610F-4023-AFA7-75F6B469DA07}"/>
              </a:ext>
            </a:extLst>
          </p:cNvPr>
          <p:cNvCxnSpPr>
            <a:cxnSpLocks/>
            <a:stCxn id="44" idx="3"/>
            <a:endCxn id="2" idx="1"/>
          </p:cNvCxnSpPr>
          <p:nvPr/>
        </p:nvCxnSpPr>
        <p:spPr>
          <a:xfrm flipV="1">
            <a:off x="1438731" y="4614573"/>
            <a:ext cx="473145" cy="68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C33B7B-77E6-4577-838A-D5AB501751AF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0613424" y="1499842"/>
            <a:ext cx="457240" cy="74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6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134</Words>
  <Application>Microsoft Office PowerPoint</Application>
  <PresentationFormat>와이드스크린</PresentationFormat>
  <Paragraphs>115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5</cp:revision>
  <dcterms:created xsi:type="dcterms:W3CDTF">2022-03-02T13:13:00Z</dcterms:created>
  <dcterms:modified xsi:type="dcterms:W3CDTF">2022-03-04T06:08:47Z</dcterms:modified>
</cp:coreProperties>
</file>