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1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2022-03-09 Wed요일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2022-03-09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2022-03-09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2022-03-09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2022-03-09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2022-03-09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2022-03-09 Wed요일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2022-03-09 Wed요일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2022-03-09 Wed요일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2022-03-09 Wed요일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2022-03-09 Wed요일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2022-03-09 Wed요일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2022-03-09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8825A7-3AC6-41B9-9887-F42D2B2F42CA}"/>
              </a:ext>
            </a:extLst>
          </p:cNvPr>
          <p:cNvSpPr/>
          <p:nvPr/>
        </p:nvSpPr>
        <p:spPr>
          <a:xfrm>
            <a:off x="2733010" y="2637464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4555C4-6051-49C8-AF50-423E46F107B4}"/>
              </a:ext>
            </a:extLst>
          </p:cNvPr>
          <p:cNvCxnSpPr/>
          <p:nvPr/>
        </p:nvCxnSpPr>
        <p:spPr>
          <a:xfrm>
            <a:off x="3923795" y="2637464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8E7938-24BA-4F36-B19B-4BCADD5A9939}"/>
              </a:ext>
            </a:extLst>
          </p:cNvPr>
          <p:cNvSpPr txBox="1"/>
          <p:nvPr/>
        </p:nvSpPr>
        <p:spPr>
          <a:xfrm>
            <a:off x="3060345" y="2637464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63F4F7-7FBC-4AC4-88EA-3BE43443D5EC}"/>
              </a:ext>
            </a:extLst>
          </p:cNvPr>
          <p:cNvSpPr txBox="1"/>
          <p:nvPr/>
        </p:nvSpPr>
        <p:spPr>
          <a:xfrm>
            <a:off x="4095294" y="2637464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20</a:t>
            </a:r>
            <a:endParaRPr lang="ko-KR" altLang="en-US" sz="5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708BF3-C536-4FE3-883C-2FA4CFC30455}"/>
              </a:ext>
            </a:extLst>
          </p:cNvPr>
          <p:cNvSpPr txBox="1"/>
          <p:nvPr/>
        </p:nvSpPr>
        <p:spPr>
          <a:xfrm>
            <a:off x="1005200" y="2049091"/>
            <a:ext cx="11865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header</a:t>
            </a:r>
            <a:endParaRPr lang="ko-KR" altLang="en-US" sz="25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28DB5E-FE42-4B83-95EF-7FB3FA110529}"/>
              </a:ext>
            </a:extLst>
          </p:cNvPr>
          <p:cNvSpPr/>
          <p:nvPr/>
        </p:nvSpPr>
        <p:spPr>
          <a:xfrm>
            <a:off x="1000958" y="2637464"/>
            <a:ext cx="119078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795A6B-04BB-4F0D-BED8-E95D75015B8C}"/>
              </a:ext>
            </a:extLst>
          </p:cNvPr>
          <p:cNvSpPr txBox="1"/>
          <p:nvPr/>
        </p:nvSpPr>
        <p:spPr>
          <a:xfrm>
            <a:off x="1149235" y="2637464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10</a:t>
            </a:r>
            <a:endParaRPr lang="ko-KR" altLang="en-US" sz="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E83DA1-83A3-442F-9D26-F693C8C6C809}"/>
              </a:ext>
            </a:extLst>
          </p:cNvPr>
          <p:cNvSpPr txBox="1"/>
          <p:nvPr/>
        </p:nvSpPr>
        <p:spPr>
          <a:xfrm>
            <a:off x="3361759" y="3637746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10</a:t>
            </a:r>
            <a:r>
              <a:rPr lang="ko-KR" altLang="en-US" sz="2500" dirty="0"/>
              <a:t>번지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39C51F-4399-491A-92FD-B366C6480388}"/>
              </a:ext>
            </a:extLst>
          </p:cNvPr>
          <p:cNvSpPr/>
          <p:nvPr/>
        </p:nvSpPr>
        <p:spPr>
          <a:xfrm>
            <a:off x="5662188" y="2637464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2A4177A-6144-4E1F-AEE5-86288048C09B}"/>
              </a:ext>
            </a:extLst>
          </p:cNvPr>
          <p:cNvCxnSpPr/>
          <p:nvPr/>
        </p:nvCxnSpPr>
        <p:spPr>
          <a:xfrm>
            <a:off x="6852973" y="2637464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0C24520-BC04-435C-BAF9-9F4DD8C792DD}"/>
              </a:ext>
            </a:extLst>
          </p:cNvPr>
          <p:cNvSpPr txBox="1"/>
          <p:nvPr/>
        </p:nvSpPr>
        <p:spPr>
          <a:xfrm>
            <a:off x="5989523" y="2637464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F8EB85-91B2-4A81-BC6A-DEBA3D581238}"/>
              </a:ext>
            </a:extLst>
          </p:cNvPr>
          <p:cNvSpPr txBox="1"/>
          <p:nvPr/>
        </p:nvSpPr>
        <p:spPr>
          <a:xfrm>
            <a:off x="7024472" y="2637464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30</a:t>
            </a:r>
            <a:endParaRPr lang="ko-KR" altLang="en-US" sz="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6F079E-066C-4CB0-A1C6-54EC532904A8}"/>
              </a:ext>
            </a:extLst>
          </p:cNvPr>
          <p:cNvSpPr txBox="1"/>
          <p:nvPr/>
        </p:nvSpPr>
        <p:spPr>
          <a:xfrm>
            <a:off x="6290937" y="3637746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20</a:t>
            </a:r>
            <a:r>
              <a:rPr lang="ko-KR" altLang="en-US" sz="2500" dirty="0"/>
              <a:t>번지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98E039-BF7B-4344-90D5-DE0C41553A01}"/>
              </a:ext>
            </a:extLst>
          </p:cNvPr>
          <p:cNvSpPr/>
          <p:nvPr/>
        </p:nvSpPr>
        <p:spPr>
          <a:xfrm>
            <a:off x="8624722" y="2637464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6E70490-80EF-4BB7-823B-6C9462CDDC69}"/>
              </a:ext>
            </a:extLst>
          </p:cNvPr>
          <p:cNvCxnSpPr/>
          <p:nvPr/>
        </p:nvCxnSpPr>
        <p:spPr>
          <a:xfrm>
            <a:off x="9815507" y="2637464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6C3E3C-2584-49F8-950A-0D8ECE8CC069}"/>
              </a:ext>
            </a:extLst>
          </p:cNvPr>
          <p:cNvSpPr txBox="1"/>
          <p:nvPr/>
        </p:nvSpPr>
        <p:spPr>
          <a:xfrm>
            <a:off x="8897623" y="2637464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284C38-1C56-444B-9D7D-6B398F5E009C}"/>
              </a:ext>
            </a:extLst>
          </p:cNvPr>
          <p:cNvSpPr txBox="1"/>
          <p:nvPr/>
        </p:nvSpPr>
        <p:spPr>
          <a:xfrm>
            <a:off x="9253471" y="3637746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30</a:t>
            </a:r>
            <a:r>
              <a:rPr lang="ko-KR" altLang="en-US" sz="2500" dirty="0"/>
              <a:t>번지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9D1146-C2A0-430D-9FC0-DC2C87D5C116}"/>
              </a:ext>
            </a:extLst>
          </p:cNvPr>
          <p:cNvSpPr txBox="1"/>
          <p:nvPr/>
        </p:nvSpPr>
        <p:spPr>
          <a:xfrm>
            <a:off x="10122459" y="2091156"/>
            <a:ext cx="619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tail</a:t>
            </a:r>
            <a:endParaRPr lang="ko-KR" altLang="en-US" sz="2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9CBD8C-7958-42E1-AB1E-5B354C04E55D}"/>
              </a:ext>
            </a:extLst>
          </p:cNvPr>
          <p:cNvSpPr txBox="1"/>
          <p:nvPr/>
        </p:nvSpPr>
        <p:spPr>
          <a:xfrm>
            <a:off x="9836606" y="2637464"/>
            <a:ext cx="12394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null</a:t>
            </a:r>
            <a:endParaRPr lang="ko-KR" altLang="en-US" sz="50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EDC8FBB-B38B-4D3A-A489-FBE305979A72}"/>
              </a:ext>
            </a:extLst>
          </p:cNvPr>
          <p:cNvCxnSpPr>
            <a:stCxn id="41" idx="3"/>
            <a:endCxn id="2" idx="1"/>
          </p:cNvCxnSpPr>
          <p:nvPr/>
        </p:nvCxnSpPr>
        <p:spPr>
          <a:xfrm>
            <a:off x="2191743" y="3068351"/>
            <a:ext cx="541267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9675FF-73DD-4719-94AE-34835755A8F9}"/>
              </a:ext>
            </a:extLst>
          </p:cNvPr>
          <p:cNvCxnSpPr>
            <a:stCxn id="2" idx="3"/>
            <a:endCxn id="45" idx="1"/>
          </p:cNvCxnSpPr>
          <p:nvPr/>
        </p:nvCxnSpPr>
        <p:spPr>
          <a:xfrm>
            <a:off x="5156779" y="3068351"/>
            <a:ext cx="505409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82B5802-31C4-46CF-89FC-072B1249BAE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>
            <a:off x="8085957" y="3068351"/>
            <a:ext cx="5387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69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8825A7-3AC6-41B9-9887-F42D2B2F42CA}"/>
              </a:ext>
            </a:extLst>
          </p:cNvPr>
          <p:cNvSpPr/>
          <p:nvPr/>
        </p:nvSpPr>
        <p:spPr>
          <a:xfrm>
            <a:off x="2858708" y="2019608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4555C4-6051-49C8-AF50-423E46F107B4}"/>
              </a:ext>
            </a:extLst>
          </p:cNvPr>
          <p:cNvCxnSpPr/>
          <p:nvPr/>
        </p:nvCxnSpPr>
        <p:spPr>
          <a:xfrm>
            <a:off x="4049493" y="201960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8E7938-24BA-4F36-B19B-4BCADD5A9939}"/>
              </a:ext>
            </a:extLst>
          </p:cNvPr>
          <p:cNvSpPr txBox="1"/>
          <p:nvPr/>
        </p:nvSpPr>
        <p:spPr>
          <a:xfrm>
            <a:off x="3186043" y="2019608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63F4F7-7FBC-4AC4-88EA-3BE43443D5EC}"/>
              </a:ext>
            </a:extLst>
          </p:cNvPr>
          <p:cNvSpPr txBox="1"/>
          <p:nvPr/>
        </p:nvSpPr>
        <p:spPr>
          <a:xfrm>
            <a:off x="4220992" y="2019608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20</a:t>
            </a:r>
            <a:endParaRPr lang="ko-KR" altLang="en-US" sz="5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708BF3-C536-4FE3-883C-2FA4CFC30455}"/>
              </a:ext>
            </a:extLst>
          </p:cNvPr>
          <p:cNvSpPr txBox="1"/>
          <p:nvPr/>
        </p:nvSpPr>
        <p:spPr>
          <a:xfrm>
            <a:off x="1130898" y="1431235"/>
            <a:ext cx="11865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header</a:t>
            </a:r>
            <a:endParaRPr lang="ko-KR" altLang="en-US" sz="25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28DB5E-FE42-4B83-95EF-7FB3FA110529}"/>
              </a:ext>
            </a:extLst>
          </p:cNvPr>
          <p:cNvSpPr/>
          <p:nvPr/>
        </p:nvSpPr>
        <p:spPr>
          <a:xfrm>
            <a:off x="1126656" y="2019608"/>
            <a:ext cx="119078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795A6B-04BB-4F0D-BED8-E95D75015B8C}"/>
              </a:ext>
            </a:extLst>
          </p:cNvPr>
          <p:cNvSpPr txBox="1"/>
          <p:nvPr/>
        </p:nvSpPr>
        <p:spPr>
          <a:xfrm>
            <a:off x="1274933" y="2019608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10</a:t>
            </a:r>
            <a:endParaRPr lang="ko-KR" altLang="en-US" sz="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E83DA1-83A3-442F-9D26-F693C8C6C809}"/>
              </a:ext>
            </a:extLst>
          </p:cNvPr>
          <p:cNvSpPr txBox="1"/>
          <p:nvPr/>
        </p:nvSpPr>
        <p:spPr>
          <a:xfrm>
            <a:off x="3487457" y="3019890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10</a:t>
            </a:r>
            <a:r>
              <a:rPr lang="ko-KR" altLang="en-US" sz="2500" dirty="0"/>
              <a:t>번지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39C51F-4399-491A-92FD-B366C6480388}"/>
              </a:ext>
            </a:extLst>
          </p:cNvPr>
          <p:cNvSpPr/>
          <p:nvPr/>
        </p:nvSpPr>
        <p:spPr>
          <a:xfrm>
            <a:off x="5787886" y="2019608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2A4177A-6144-4E1F-AEE5-86288048C09B}"/>
              </a:ext>
            </a:extLst>
          </p:cNvPr>
          <p:cNvCxnSpPr/>
          <p:nvPr/>
        </p:nvCxnSpPr>
        <p:spPr>
          <a:xfrm>
            <a:off x="6978671" y="201960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0C24520-BC04-435C-BAF9-9F4DD8C792DD}"/>
              </a:ext>
            </a:extLst>
          </p:cNvPr>
          <p:cNvSpPr txBox="1"/>
          <p:nvPr/>
        </p:nvSpPr>
        <p:spPr>
          <a:xfrm>
            <a:off x="6115221" y="2019608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F8EB85-91B2-4A81-BC6A-DEBA3D581238}"/>
              </a:ext>
            </a:extLst>
          </p:cNvPr>
          <p:cNvSpPr txBox="1"/>
          <p:nvPr/>
        </p:nvSpPr>
        <p:spPr>
          <a:xfrm>
            <a:off x="7150170" y="2019608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30</a:t>
            </a:r>
            <a:endParaRPr lang="ko-KR" altLang="en-US" sz="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6F079E-066C-4CB0-A1C6-54EC532904A8}"/>
              </a:ext>
            </a:extLst>
          </p:cNvPr>
          <p:cNvSpPr txBox="1"/>
          <p:nvPr/>
        </p:nvSpPr>
        <p:spPr>
          <a:xfrm>
            <a:off x="6416635" y="3019890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20</a:t>
            </a:r>
            <a:r>
              <a:rPr lang="ko-KR" altLang="en-US" sz="2500" dirty="0"/>
              <a:t>번지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98E039-BF7B-4344-90D5-DE0C41553A01}"/>
              </a:ext>
            </a:extLst>
          </p:cNvPr>
          <p:cNvSpPr/>
          <p:nvPr/>
        </p:nvSpPr>
        <p:spPr>
          <a:xfrm>
            <a:off x="8750420" y="2019608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6E70490-80EF-4BB7-823B-6C9462CDDC69}"/>
              </a:ext>
            </a:extLst>
          </p:cNvPr>
          <p:cNvCxnSpPr/>
          <p:nvPr/>
        </p:nvCxnSpPr>
        <p:spPr>
          <a:xfrm>
            <a:off x="9941205" y="201960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6C3E3C-2584-49F8-950A-0D8ECE8CC069}"/>
              </a:ext>
            </a:extLst>
          </p:cNvPr>
          <p:cNvSpPr txBox="1"/>
          <p:nvPr/>
        </p:nvSpPr>
        <p:spPr>
          <a:xfrm>
            <a:off x="9023321" y="2019608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284C38-1C56-444B-9D7D-6B398F5E009C}"/>
              </a:ext>
            </a:extLst>
          </p:cNvPr>
          <p:cNvSpPr txBox="1"/>
          <p:nvPr/>
        </p:nvSpPr>
        <p:spPr>
          <a:xfrm>
            <a:off x="9379169" y="3019890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30</a:t>
            </a:r>
            <a:r>
              <a:rPr lang="ko-KR" altLang="en-US" sz="2500" dirty="0"/>
              <a:t>번지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9D1146-C2A0-430D-9FC0-DC2C87D5C116}"/>
              </a:ext>
            </a:extLst>
          </p:cNvPr>
          <p:cNvSpPr txBox="1"/>
          <p:nvPr/>
        </p:nvSpPr>
        <p:spPr>
          <a:xfrm>
            <a:off x="10248157" y="1473300"/>
            <a:ext cx="619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tail</a:t>
            </a:r>
            <a:endParaRPr lang="ko-KR" altLang="en-US" sz="2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9CBD8C-7958-42E1-AB1E-5B354C04E55D}"/>
              </a:ext>
            </a:extLst>
          </p:cNvPr>
          <p:cNvSpPr txBox="1"/>
          <p:nvPr/>
        </p:nvSpPr>
        <p:spPr>
          <a:xfrm>
            <a:off x="9962304" y="2019608"/>
            <a:ext cx="12394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null</a:t>
            </a:r>
            <a:endParaRPr lang="ko-KR" altLang="en-US" sz="50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EDC8FBB-B38B-4D3A-A489-FBE305979A72}"/>
              </a:ext>
            </a:extLst>
          </p:cNvPr>
          <p:cNvCxnSpPr>
            <a:stCxn id="41" idx="3"/>
            <a:endCxn id="2" idx="1"/>
          </p:cNvCxnSpPr>
          <p:nvPr/>
        </p:nvCxnSpPr>
        <p:spPr>
          <a:xfrm>
            <a:off x="2317441" y="2450495"/>
            <a:ext cx="541267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9675FF-73DD-4719-94AE-34835755A8F9}"/>
              </a:ext>
            </a:extLst>
          </p:cNvPr>
          <p:cNvCxnSpPr>
            <a:stCxn id="2" idx="3"/>
            <a:endCxn id="45" idx="1"/>
          </p:cNvCxnSpPr>
          <p:nvPr/>
        </p:nvCxnSpPr>
        <p:spPr>
          <a:xfrm>
            <a:off x="5282477" y="2450495"/>
            <a:ext cx="505409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82B5802-31C4-46CF-89FC-072B1249BAE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>
            <a:off x="8211655" y="2450495"/>
            <a:ext cx="5387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426C7A-A510-4ECE-88B8-82DDBAE2A118}"/>
              </a:ext>
            </a:extLst>
          </p:cNvPr>
          <p:cNvSpPr txBox="1"/>
          <p:nvPr/>
        </p:nvSpPr>
        <p:spPr>
          <a:xfrm>
            <a:off x="3478622" y="4112530"/>
            <a:ext cx="11865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header</a:t>
            </a:r>
            <a:endParaRPr lang="ko-KR" altLang="en-US" sz="25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61762A-040F-435F-B6C2-B0E9134AE3AB}"/>
              </a:ext>
            </a:extLst>
          </p:cNvPr>
          <p:cNvSpPr/>
          <p:nvPr/>
        </p:nvSpPr>
        <p:spPr>
          <a:xfrm>
            <a:off x="3474380" y="4700903"/>
            <a:ext cx="119078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1EE3B6-F4C9-49F9-AE7D-069915127D57}"/>
              </a:ext>
            </a:extLst>
          </p:cNvPr>
          <p:cNvSpPr txBox="1"/>
          <p:nvPr/>
        </p:nvSpPr>
        <p:spPr>
          <a:xfrm>
            <a:off x="3622657" y="4700903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40</a:t>
            </a:r>
            <a:endParaRPr lang="ko-KR" altLang="en-US" sz="5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7FA038-000B-4EAD-98AD-782F1E6B6C04}"/>
              </a:ext>
            </a:extLst>
          </p:cNvPr>
          <p:cNvSpPr/>
          <p:nvPr/>
        </p:nvSpPr>
        <p:spPr>
          <a:xfrm>
            <a:off x="5213210" y="4700903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90148BC-E9EE-4B97-8110-FB02CC2ACCF2}"/>
              </a:ext>
            </a:extLst>
          </p:cNvPr>
          <p:cNvCxnSpPr/>
          <p:nvPr/>
        </p:nvCxnSpPr>
        <p:spPr>
          <a:xfrm>
            <a:off x="6403995" y="4700903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38282D-A24E-4B67-A491-C66C90DF4559}"/>
              </a:ext>
            </a:extLst>
          </p:cNvPr>
          <p:cNvSpPr txBox="1"/>
          <p:nvPr/>
        </p:nvSpPr>
        <p:spPr>
          <a:xfrm>
            <a:off x="5540545" y="4700903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76E81E-B40F-4357-B0B1-CF4D64BCE1EB}"/>
              </a:ext>
            </a:extLst>
          </p:cNvPr>
          <p:cNvSpPr txBox="1"/>
          <p:nvPr/>
        </p:nvSpPr>
        <p:spPr>
          <a:xfrm>
            <a:off x="6575494" y="4700903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30</a:t>
            </a:r>
            <a:endParaRPr lang="ko-KR" altLang="en-US" sz="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CEF674-67BB-4FE3-B0AF-386AC5D05267}"/>
              </a:ext>
            </a:extLst>
          </p:cNvPr>
          <p:cNvSpPr txBox="1"/>
          <p:nvPr/>
        </p:nvSpPr>
        <p:spPr>
          <a:xfrm>
            <a:off x="5841959" y="5701185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40</a:t>
            </a:r>
            <a:r>
              <a:rPr lang="ko-KR" altLang="en-US" sz="2500" dirty="0"/>
              <a:t>번지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2804CA-3470-469E-8C17-AF44E0B58622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4665165" y="5131790"/>
            <a:ext cx="548045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8825A7-3AC6-41B9-9887-F42D2B2F42CA}"/>
              </a:ext>
            </a:extLst>
          </p:cNvPr>
          <p:cNvSpPr/>
          <p:nvPr/>
        </p:nvSpPr>
        <p:spPr>
          <a:xfrm>
            <a:off x="2858709" y="2019608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4555C4-6051-49C8-AF50-423E46F107B4}"/>
              </a:ext>
            </a:extLst>
          </p:cNvPr>
          <p:cNvCxnSpPr/>
          <p:nvPr/>
        </p:nvCxnSpPr>
        <p:spPr>
          <a:xfrm>
            <a:off x="4049494" y="201960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8E7938-24BA-4F36-B19B-4BCADD5A9939}"/>
              </a:ext>
            </a:extLst>
          </p:cNvPr>
          <p:cNvSpPr txBox="1"/>
          <p:nvPr/>
        </p:nvSpPr>
        <p:spPr>
          <a:xfrm>
            <a:off x="3186044" y="2019608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63F4F7-7FBC-4AC4-88EA-3BE43443D5EC}"/>
              </a:ext>
            </a:extLst>
          </p:cNvPr>
          <p:cNvSpPr txBox="1"/>
          <p:nvPr/>
        </p:nvSpPr>
        <p:spPr>
          <a:xfrm>
            <a:off x="4220993" y="2019608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40</a:t>
            </a:r>
            <a:endParaRPr lang="ko-KR" altLang="en-US" sz="5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708BF3-C536-4FE3-883C-2FA4CFC30455}"/>
              </a:ext>
            </a:extLst>
          </p:cNvPr>
          <p:cNvSpPr txBox="1"/>
          <p:nvPr/>
        </p:nvSpPr>
        <p:spPr>
          <a:xfrm>
            <a:off x="1130899" y="1431235"/>
            <a:ext cx="11865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header</a:t>
            </a:r>
            <a:endParaRPr lang="ko-KR" altLang="en-US" sz="25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28DB5E-FE42-4B83-95EF-7FB3FA110529}"/>
              </a:ext>
            </a:extLst>
          </p:cNvPr>
          <p:cNvSpPr/>
          <p:nvPr/>
        </p:nvSpPr>
        <p:spPr>
          <a:xfrm>
            <a:off x="1126657" y="2019608"/>
            <a:ext cx="119078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795A6B-04BB-4F0D-BED8-E95D75015B8C}"/>
              </a:ext>
            </a:extLst>
          </p:cNvPr>
          <p:cNvSpPr txBox="1"/>
          <p:nvPr/>
        </p:nvSpPr>
        <p:spPr>
          <a:xfrm>
            <a:off x="1274934" y="2019608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10</a:t>
            </a:r>
            <a:endParaRPr lang="ko-KR" altLang="en-US" sz="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E83DA1-83A3-442F-9D26-F693C8C6C809}"/>
              </a:ext>
            </a:extLst>
          </p:cNvPr>
          <p:cNvSpPr txBox="1"/>
          <p:nvPr/>
        </p:nvSpPr>
        <p:spPr>
          <a:xfrm>
            <a:off x="3487458" y="3019890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10</a:t>
            </a:r>
            <a:r>
              <a:rPr lang="ko-KR" altLang="en-US" sz="2500" dirty="0"/>
              <a:t>번지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39C51F-4399-491A-92FD-B366C6480388}"/>
              </a:ext>
            </a:extLst>
          </p:cNvPr>
          <p:cNvSpPr/>
          <p:nvPr/>
        </p:nvSpPr>
        <p:spPr>
          <a:xfrm>
            <a:off x="5787887" y="2019608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2A4177A-6144-4E1F-AEE5-86288048C09B}"/>
              </a:ext>
            </a:extLst>
          </p:cNvPr>
          <p:cNvCxnSpPr/>
          <p:nvPr/>
        </p:nvCxnSpPr>
        <p:spPr>
          <a:xfrm>
            <a:off x="6978672" y="201960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0C24520-BC04-435C-BAF9-9F4DD8C792DD}"/>
              </a:ext>
            </a:extLst>
          </p:cNvPr>
          <p:cNvSpPr txBox="1"/>
          <p:nvPr/>
        </p:nvSpPr>
        <p:spPr>
          <a:xfrm>
            <a:off x="6115222" y="2019608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F8EB85-91B2-4A81-BC6A-DEBA3D581238}"/>
              </a:ext>
            </a:extLst>
          </p:cNvPr>
          <p:cNvSpPr txBox="1"/>
          <p:nvPr/>
        </p:nvSpPr>
        <p:spPr>
          <a:xfrm>
            <a:off x="7150171" y="2019608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30</a:t>
            </a:r>
            <a:endParaRPr lang="ko-KR" altLang="en-US" sz="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6F079E-066C-4CB0-A1C6-54EC532904A8}"/>
              </a:ext>
            </a:extLst>
          </p:cNvPr>
          <p:cNvSpPr txBox="1"/>
          <p:nvPr/>
        </p:nvSpPr>
        <p:spPr>
          <a:xfrm>
            <a:off x="6416636" y="3019890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20</a:t>
            </a:r>
            <a:r>
              <a:rPr lang="ko-KR" altLang="en-US" sz="2500" dirty="0"/>
              <a:t>번지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98E039-BF7B-4344-90D5-DE0C41553A01}"/>
              </a:ext>
            </a:extLst>
          </p:cNvPr>
          <p:cNvSpPr/>
          <p:nvPr/>
        </p:nvSpPr>
        <p:spPr>
          <a:xfrm>
            <a:off x="8750421" y="2019608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6E70490-80EF-4BB7-823B-6C9462CDDC69}"/>
              </a:ext>
            </a:extLst>
          </p:cNvPr>
          <p:cNvCxnSpPr/>
          <p:nvPr/>
        </p:nvCxnSpPr>
        <p:spPr>
          <a:xfrm>
            <a:off x="9941206" y="201960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6C3E3C-2584-49F8-950A-0D8ECE8CC069}"/>
              </a:ext>
            </a:extLst>
          </p:cNvPr>
          <p:cNvSpPr txBox="1"/>
          <p:nvPr/>
        </p:nvSpPr>
        <p:spPr>
          <a:xfrm>
            <a:off x="9023322" y="2019608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284C38-1C56-444B-9D7D-6B398F5E009C}"/>
              </a:ext>
            </a:extLst>
          </p:cNvPr>
          <p:cNvSpPr txBox="1"/>
          <p:nvPr/>
        </p:nvSpPr>
        <p:spPr>
          <a:xfrm>
            <a:off x="9379170" y="3019890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30</a:t>
            </a:r>
            <a:r>
              <a:rPr lang="ko-KR" altLang="en-US" sz="2500" dirty="0"/>
              <a:t>번지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9D1146-C2A0-430D-9FC0-DC2C87D5C116}"/>
              </a:ext>
            </a:extLst>
          </p:cNvPr>
          <p:cNvSpPr txBox="1"/>
          <p:nvPr/>
        </p:nvSpPr>
        <p:spPr>
          <a:xfrm>
            <a:off x="10248158" y="1473300"/>
            <a:ext cx="619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tail</a:t>
            </a:r>
            <a:endParaRPr lang="ko-KR" altLang="en-US" sz="2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9CBD8C-7958-42E1-AB1E-5B354C04E55D}"/>
              </a:ext>
            </a:extLst>
          </p:cNvPr>
          <p:cNvSpPr txBox="1"/>
          <p:nvPr/>
        </p:nvSpPr>
        <p:spPr>
          <a:xfrm>
            <a:off x="9962305" y="2019608"/>
            <a:ext cx="12394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null</a:t>
            </a:r>
            <a:endParaRPr lang="ko-KR" altLang="en-US" sz="50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EDC8FBB-B38B-4D3A-A489-FBE305979A72}"/>
              </a:ext>
            </a:extLst>
          </p:cNvPr>
          <p:cNvCxnSpPr>
            <a:stCxn id="41" idx="3"/>
            <a:endCxn id="2" idx="1"/>
          </p:cNvCxnSpPr>
          <p:nvPr/>
        </p:nvCxnSpPr>
        <p:spPr>
          <a:xfrm>
            <a:off x="2317442" y="2450495"/>
            <a:ext cx="541267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426C7A-A510-4ECE-88B8-82DDBAE2A118}"/>
              </a:ext>
            </a:extLst>
          </p:cNvPr>
          <p:cNvSpPr txBox="1"/>
          <p:nvPr/>
        </p:nvSpPr>
        <p:spPr>
          <a:xfrm>
            <a:off x="3478623" y="4112530"/>
            <a:ext cx="11865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header</a:t>
            </a:r>
            <a:endParaRPr lang="ko-KR" altLang="en-US" sz="25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61762A-040F-435F-B6C2-B0E9134AE3AB}"/>
              </a:ext>
            </a:extLst>
          </p:cNvPr>
          <p:cNvSpPr/>
          <p:nvPr/>
        </p:nvSpPr>
        <p:spPr>
          <a:xfrm>
            <a:off x="3474381" y="4700903"/>
            <a:ext cx="119078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1EE3B6-F4C9-49F9-AE7D-069915127D57}"/>
              </a:ext>
            </a:extLst>
          </p:cNvPr>
          <p:cNvSpPr txBox="1"/>
          <p:nvPr/>
        </p:nvSpPr>
        <p:spPr>
          <a:xfrm>
            <a:off x="3622658" y="4700903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40</a:t>
            </a:r>
            <a:endParaRPr lang="ko-KR" altLang="en-US" sz="5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7FA038-000B-4EAD-98AD-782F1E6B6C04}"/>
              </a:ext>
            </a:extLst>
          </p:cNvPr>
          <p:cNvSpPr/>
          <p:nvPr/>
        </p:nvSpPr>
        <p:spPr>
          <a:xfrm>
            <a:off x="5213211" y="4700903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90148BC-E9EE-4B97-8110-FB02CC2ACCF2}"/>
              </a:ext>
            </a:extLst>
          </p:cNvPr>
          <p:cNvCxnSpPr/>
          <p:nvPr/>
        </p:nvCxnSpPr>
        <p:spPr>
          <a:xfrm>
            <a:off x="6403996" y="4700903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38282D-A24E-4B67-A491-C66C90DF4559}"/>
              </a:ext>
            </a:extLst>
          </p:cNvPr>
          <p:cNvSpPr txBox="1"/>
          <p:nvPr/>
        </p:nvSpPr>
        <p:spPr>
          <a:xfrm>
            <a:off x="5540546" y="4700903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76E81E-B40F-4357-B0B1-CF4D64BCE1EB}"/>
              </a:ext>
            </a:extLst>
          </p:cNvPr>
          <p:cNvSpPr txBox="1"/>
          <p:nvPr/>
        </p:nvSpPr>
        <p:spPr>
          <a:xfrm>
            <a:off x="6575495" y="4700903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30</a:t>
            </a:r>
            <a:endParaRPr lang="ko-KR" altLang="en-US" sz="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CEF674-67BB-4FE3-B0AF-386AC5D05267}"/>
              </a:ext>
            </a:extLst>
          </p:cNvPr>
          <p:cNvSpPr txBox="1"/>
          <p:nvPr/>
        </p:nvSpPr>
        <p:spPr>
          <a:xfrm>
            <a:off x="5841960" y="5701185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40</a:t>
            </a:r>
            <a:r>
              <a:rPr lang="ko-KR" altLang="en-US" sz="2500" dirty="0"/>
              <a:t>번지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2804CA-3470-469E-8C17-AF44E0B58622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4665166" y="5131790"/>
            <a:ext cx="548045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DB97F20-27B9-4C4C-A1AA-52CE6DF2E1C2}"/>
              </a:ext>
            </a:extLst>
          </p:cNvPr>
          <p:cNvCxnSpPr>
            <a:stCxn id="2" idx="3"/>
          </p:cNvCxnSpPr>
          <p:nvPr/>
        </p:nvCxnSpPr>
        <p:spPr>
          <a:xfrm>
            <a:off x="5282478" y="2450495"/>
            <a:ext cx="258068" cy="2250408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F0E6AD7-E460-436F-924D-2328753BBE71}"/>
              </a:ext>
            </a:extLst>
          </p:cNvPr>
          <p:cNvCxnSpPr>
            <a:stCxn id="27" idx="3"/>
          </p:cNvCxnSpPr>
          <p:nvPr/>
        </p:nvCxnSpPr>
        <p:spPr>
          <a:xfrm flipV="1">
            <a:off x="7636980" y="2881382"/>
            <a:ext cx="1113441" cy="2250408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07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8825A7-3AC6-41B9-9887-F42D2B2F42CA}"/>
              </a:ext>
            </a:extLst>
          </p:cNvPr>
          <p:cNvSpPr/>
          <p:nvPr/>
        </p:nvSpPr>
        <p:spPr>
          <a:xfrm>
            <a:off x="2958101" y="2675590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4555C4-6051-49C8-AF50-423E46F107B4}"/>
              </a:ext>
            </a:extLst>
          </p:cNvPr>
          <p:cNvCxnSpPr/>
          <p:nvPr/>
        </p:nvCxnSpPr>
        <p:spPr>
          <a:xfrm>
            <a:off x="4148886" y="2675590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8E7938-24BA-4F36-B19B-4BCADD5A9939}"/>
              </a:ext>
            </a:extLst>
          </p:cNvPr>
          <p:cNvSpPr txBox="1"/>
          <p:nvPr/>
        </p:nvSpPr>
        <p:spPr>
          <a:xfrm>
            <a:off x="3285436" y="2675590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63F4F7-7FBC-4AC4-88EA-3BE43443D5EC}"/>
              </a:ext>
            </a:extLst>
          </p:cNvPr>
          <p:cNvSpPr txBox="1"/>
          <p:nvPr/>
        </p:nvSpPr>
        <p:spPr>
          <a:xfrm>
            <a:off x="4320385" y="2675590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30</a:t>
            </a:r>
            <a:endParaRPr lang="ko-KR" altLang="en-US" sz="5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708BF3-C536-4FE3-883C-2FA4CFC30455}"/>
              </a:ext>
            </a:extLst>
          </p:cNvPr>
          <p:cNvSpPr txBox="1"/>
          <p:nvPr/>
        </p:nvSpPr>
        <p:spPr>
          <a:xfrm>
            <a:off x="1230291" y="2087217"/>
            <a:ext cx="11865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header</a:t>
            </a:r>
            <a:endParaRPr lang="ko-KR" altLang="en-US" sz="25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28DB5E-FE42-4B83-95EF-7FB3FA110529}"/>
              </a:ext>
            </a:extLst>
          </p:cNvPr>
          <p:cNvSpPr/>
          <p:nvPr/>
        </p:nvSpPr>
        <p:spPr>
          <a:xfrm>
            <a:off x="1226049" y="2675590"/>
            <a:ext cx="119078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795A6B-04BB-4F0D-BED8-E95D75015B8C}"/>
              </a:ext>
            </a:extLst>
          </p:cNvPr>
          <p:cNvSpPr txBox="1"/>
          <p:nvPr/>
        </p:nvSpPr>
        <p:spPr>
          <a:xfrm>
            <a:off x="1374326" y="2675590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10</a:t>
            </a:r>
            <a:endParaRPr lang="ko-KR" altLang="en-US" sz="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E83DA1-83A3-442F-9D26-F693C8C6C809}"/>
              </a:ext>
            </a:extLst>
          </p:cNvPr>
          <p:cNvSpPr txBox="1"/>
          <p:nvPr/>
        </p:nvSpPr>
        <p:spPr>
          <a:xfrm>
            <a:off x="3586850" y="3675872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10</a:t>
            </a:r>
            <a:r>
              <a:rPr lang="ko-KR" altLang="en-US" sz="2500" dirty="0"/>
              <a:t>번지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39C51F-4399-491A-92FD-B366C6480388}"/>
              </a:ext>
            </a:extLst>
          </p:cNvPr>
          <p:cNvSpPr/>
          <p:nvPr/>
        </p:nvSpPr>
        <p:spPr>
          <a:xfrm>
            <a:off x="5887279" y="2675590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2A4177A-6144-4E1F-AEE5-86288048C09B}"/>
              </a:ext>
            </a:extLst>
          </p:cNvPr>
          <p:cNvCxnSpPr/>
          <p:nvPr/>
        </p:nvCxnSpPr>
        <p:spPr>
          <a:xfrm>
            <a:off x="7078064" y="2675590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0C24520-BC04-435C-BAF9-9F4DD8C792DD}"/>
              </a:ext>
            </a:extLst>
          </p:cNvPr>
          <p:cNvSpPr txBox="1"/>
          <p:nvPr/>
        </p:nvSpPr>
        <p:spPr>
          <a:xfrm>
            <a:off x="6214614" y="2675590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F8EB85-91B2-4A81-BC6A-DEBA3D581238}"/>
              </a:ext>
            </a:extLst>
          </p:cNvPr>
          <p:cNvSpPr txBox="1"/>
          <p:nvPr/>
        </p:nvSpPr>
        <p:spPr>
          <a:xfrm>
            <a:off x="7249563" y="2675590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30</a:t>
            </a:r>
            <a:endParaRPr lang="ko-KR" altLang="en-US" sz="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6F079E-066C-4CB0-A1C6-54EC532904A8}"/>
              </a:ext>
            </a:extLst>
          </p:cNvPr>
          <p:cNvSpPr txBox="1"/>
          <p:nvPr/>
        </p:nvSpPr>
        <p:spPr>
          <a:xfrm>
            <a:off x="6516028" y="3675872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20</a:t>
            </a:r>
            <a:r>
              <a:rPr lang="ko-KR" altLang="en-US" sz="2500" dirty="0"/>
              <a:t>번지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98E039-BF7B-4344-90D5-DE0C41553A01}"/>
              </a:ext>
            </a:extLst>
          </p:cNvPr>
          <p:cNvSpPr/>
          <p:nvPr/>
        </p:nvSpPr>
        <p:spPr>
          <a:xfrm>
            <a:off x="8849813" y="2675590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6E70490-80EF-4BB7-823B-6C9462CDDC69}"/>
              </a:ext>
            </a:extLst>
          </p:cNvPr>
          <p:cNvCxnSpPr/>
          <p:nvPr/>
        </p:nvCxnSpPr>
        <p:spPr>
          <a:xfrm>
            <a:off x="10040598" y="2675590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6C3E3C-2584-49F8-950A-0D8ECE8CC069}"/>
              </a:ext>
            </a:extLst>
          </p:cNvPr>
          <p:cNvSpPr txBox="1"/>
          <p:nvPr/>
        </p:nvSpPr>
        <p:spPr>
          <a:xfrm>
            <a:off x="9122714" y="2675590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284C38-1C56-444B-9D7D-6B398F5E009C}"/>
              </a:ext>
            </a:extLst>
          </p:cNvPr>
          <p:cNvSpPr txBox="1"/>
          <p:nvPr/>
        </p:nvSpPr>
        <p:spPr>
          <a:xfrm>
            <a:off x="9478562" y="3675872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30</a:t>
            </a:r>
            <a:r>
              <a:rPr lang="ko-KR" altLang="en-US" sz="2500" dirty="0"/>
              <a:t>번지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9D1146-C2A0-430D-9FC0-DC2C87D5C116}"/>
              </a:ext>
            </a:extLst>
          </p:cNvPr>
          <p:cNvSpPr txBox="1"/>
          <p:nvPr/>
        </p:nvSpPr>
        <p:spPr>
          <a:xfrm>
            <a:off x="10347550" y="2129282"/>
            <a:ext cx="619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tail</a:t>
            </a:r>
            <a:endParaRPr lang="ko-KR" altLang="en-US" sz="2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9CBD8C-7958-42E1-AB1E-5B354C04E55D}"/>
              </a:ext>
            </a:extLst>
          </p:cNvPr>
          <p:cNvSpPr txBox="1"/>
          <p:nvPr/>
        </p:nvSpPr>
        <p:spPr>
          <a:xfrm>
            <a:off x="10061697" y="2675590"/>
            <a:ext cx="12394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null</a:t>
            </a:r>
            <a:endParaRPr lang="ko-KR" altLang="en-US" sz="50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EDC8FBB-B38B-4D3A-A489-FBE305979A72}"/>
              </a:ext>
            </a:extLst>
          </p:cNvPr>
          <p:cNvCxnSpPr>
            <a:stCxn id="41" idx="3"/>
            <a:endCxn id="2" idx="1"/>
          </p:cNvCxnSpPr>
          <p:nvPr/>
        </p:nvCxnSpPr>
        <p:spPr>
          <a:xfrm>
            <a:off x="2416834" y="3106477"/>
            <a:ext cx="541267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82B5802-31C4-46CF-89FC-072B1249BAE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>
            <a:off x="8311048" y="3106477"/>
            <a:ext cx="5387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494849-FAAD-4EA0-8F61-7342C967AF7D}"/>
              </a:ext>
            </a:extLst>
          </p:cNvPr>
          <p:cNvSpPr txBox="1"/>
          <p:nvPr/>
        </p:nvSpPr>
        <p:spPr>
          <a:xfrm>
            <a:off x="6128124" y="2129282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삭제할 노드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7023CDC-623B-4565-A406-1ECA38DC4332}"/>
              </a:ext>
            </a:extLst>
          </p:cNvPr>
          <p:cNvCxnSpPr>
            <a:stCxn id="2" idx="3"/>
            <a:endCxn id="45" idx="1"/>
          </p:cNvCxnSpPr>
          <p:nvPr/>
        </p:nvCxnSpPr>
        <p:spPr>
          <a:xfrm>
            <a:off x="5381870" y="3106477"/>
            <a:ext cx="505409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89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8825A7-3AC6-41B9-9887-F42D2B2F42CA}"/>
              </a:ext>
            </a:extLst>
          </p:cNvPr>
          <p:cNvSpPr/>
          <p:nvPr/>
        </p:nvSpPr>
        <p:spPr>
          <a:xfrm>
            <a:off x="2958101" y="2675590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4555C4-6051-49C8-AF50-423E46F107B4}"/>
              </a:ext>
            </a:extLst>
          </p:cNvPr>
          <p:cNvCxnSpPr/>
          <p:nvPr/>
        </p:nvCxnSpPr>
        <p:spPr>
          <a:xfrm>
            <a:off x="4148886" y="2675590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8E7938-24BA-4F36-B19B-4BCADD5A9939}"/>
              </a:ext>
            </a:extLst>
          </p:cNvPr>
          <p:cNvSpPr txBox="1"/>
          <p:nvPr/>
        </p:nvSpPr>
        <p:spPr>
          <a:xfrm>
            <a:off x="3285436" y="2675590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63F4F7-7FBC-4AC4-88EA-3BE43443D5EC}"/>
              </a:ext>
            </a:extLst>
          </p:cNvPr>
          <p:cNvSpPr txBox="1"/>
          <p:nvPr/>
        </p:nvSpPr>
        <p:spPr>
          <a:xfrm>
            <a:off x="4320385" y="2675590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30</a:t>
            </a:r>
            <a:endParaRPr lang="ko-KR" altLang="en-US" sz="5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708BF3-C536-4FE3-883C-2FA4CFC30455}"/>
              </a:ext>
            </a:extLst>
          </p:cNvPr>
          <p:cNvSpPr txBox="1"/>
          <p:nvPr/>
        </p:nvSpPr>
        <p:spPr>
          <a:xfrm>
            <a:off x="1230291" y="2087217"/>
            <a:ext cx="11865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header</a:t>
            </a:r>
            <a:endParaRPr lang="ko-KR" altLang="en-US" sz="25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28DB5E-FE42-4B83-95EF-7FB3FA110529}"/>
              </a:ext>
            </a:extLst>
          </p:cNvPr>
          <p:cNvSpPr/>
          <p:nvPr/>
        </p:nvSpPr>
        <p:spPr>
          <a:xfrm>
            <a:off x="1226049" y="2675590"/>
            <a:ext cx="119078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795A6B-04BB-4F0D-BED8-E95D75015B8C}"/>
              </a:ext>
            </a:extLst>
          </p:cNvPr>
          <p:cNvSpPr txBox="1"/>
          <p:nvPr/>
        </p:nvSpPr>
        <p:spPr>
          <a:xfrm>
            <a:off x="1374326" y="2675590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10</a:t>
            </a:r>
            <a:endParaRPr lang="ko-KR" altLang="en-US" sz="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E83DA1-83A3-442F-9D26-F693C8C6C809}"/>
              </a:ext>
            </a:extLst>
          </p:cNvPr>
          <p:cNvSpPr txBox="1"/>
          <p:nvPr/>
        </p:nvSpPr>
        <p:spPr>
          <a:xfrm>
            <a:off x="3586850" y="3675872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10</a:t>
            </a:r>
            <a:r>
              <a:rPr lang="ko-KR" altLang="en-US" sz="2500" dirty="0"/>
              <a:t>번지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39C51F-4399-491A-92FD-B366C6480388}"/>
              </a:ext>
            </a:extLst>
          </p:cNvPr>
          <p:cNvSpPr/>
          <p:nvPr/>
        </p:nvSpPr>
        <p:spPr>
          <a:xfrm>
            <a:off x="5887279" y="2675590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2A4177A-6144-4E1F-AEE5-86288048C09B}"/>
              </a:ext>
            </a:extLst>
          </p:cNvPr>
          <p:cNvCxnSpPr/>
          <p:nvPr/>
        </p:nvCxnSpPr>
        <p:spPr>
          <a:xfrm>
            <a:off x="7078064" y="2675590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0C24520-BC04-435C-BAF9-9F4DD8C792DD}"/>
              </a:ext>
            </a:extLst>
          </p:cNvPr>
          <p:cNvSpPr txBox="1"/>
          <p:nvPr/>
        </p:nvSpPr>
        <p:spPr>
          <a:xfrm>
            <a:off x="6214614" y="2675590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F8EB85-91B2-4A81-BC6A-DEBA3D581238}"/>
              </a:ext>
            </a:extLst>
          </p:cNvPr>
          <p:cNvSpPr txBox="1"/>
          <p:nvPr/>
        </p:nvSpPr>
        <p:spPr>
          <a:xfrm>
            <a:off x="7249563" y="2675590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30</a:t>
            </a:r>
            <a:endParaRPr lang="ko-KR" altLang="en-US" sz="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6F079E-066C-4CB0-A1C6-54EC532904A8}"/>
              </a:ext>
            </a:extLst>
          </p:cNvPr>
          <p:cNvSpPr txBox="1"/>
          <p:nvPr/>
        </p:nvSpPr>
        <p:spPr>
          <a:xfrm>
            <a:off x="6516028" y="3675872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20</a:t>
            </a:r>
            <a:r>
              <a:rPr lang="ko-KR" altLang="en-US" sz="2500" dirty="0"/>
              <a:t>번지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98E039-BF7B-4344-90D5-DE0C41553A01}"/>
              </a:ext>
            </a:extLst>
          </p:cNvPr>
          <p:cNvSpPr/>
          <p:nvPr/>
        </p:nvSpPr>
        <p:spPr>
          <a:xfrm>
            <a:off x="8849813" y="2675590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6E70490-80EF-4BB7-823B-6C9462CDDC69}"/>
              </a:ext>
            </a:extLst>
          </p:cNvPr>
          <p:cNvCxnSpPr/>
          <p:nvPr/>
        </p:nvCxnSpPr>
        <p:spPr>
          <a:xfrm>
            <a:off x="10040598" y="2675590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6C3E3C-2584-49F8-950A-0D8ECE8CC069}"/>
              </a:ext>
            </a:extLst>
          </p:cNvPr>
          <p:cNvSpPr txBox="1"/>
          <p:nvPr/>
        </p:nvSpPr>
        <p:spPr>
          <a:xfrm>
            <a:off x="9122714" y="2675590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284C38-1C56-444B-9D7D-6B398F5E009C}"/>
              </a:ext>
            </a:extLst>
          </p:cNvPr>
          <p:cNvSpPr txBox="1"/>
          <p:nvPr/>
        </p:nvSpPr>
        <p:spPr>
          <a:xfrm>
            <a:off x="9478562" y="3675872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30</a:t>
            </a:r>
            <a:r>
              <a:rPr lang="ko-KR" altLang="en-US" sz="2500" dirty="0"/>
              <a:t>번지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9D1146-C2A0-430D-9FC0-DC2C87D5C116}"/>
              </a:ext>
            </a:extLst>
          </p:cNvPr>
          <p:cNvSpPr txBox="1"/>
          <p:nvPr/>
        </p:nvSpPr>
        <p:spPr>
          <a:xfrm>
            <a:off x="10347550" y="2129282"/>
            <a:ext cx="619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tail</a:t>
            </a:r>
            <a:endParaRPr lang="ko-KR" altLang="en-US" sz="2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9CBD8C-7958-42E1-AB1E-5B354C04E55D}"/>
              </a:ext>
            </a:extLst>
          </p:cNvPr>
          <p:cNvSpPr txBox="1"/>
          <p:nvPr/>
        </p:nvSpPr>
        <p:spPr>
          <a:xfrm>
            <a:off x="10061697" y="2675590"/>
            <a:ext cx="12394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null</a:t>
            </a:r>
            <a:endParaRPr lang="ko-KR" altLang="en-US" sz="50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EDC8FBB-B38B-4D3A-A489-FBE305979A72}"/>
              </a:ext>
            </a:extLst>
          </p:cNvPr>
          <p:cNvCxnSpPr>
            <a:stCxn id="41" idx="3"/>
            <a:endCxn id="2" idx="1"/>
          </p:cNvCxnSpPr>
          <p:nvPr/>
        </p:nvCxnSpPr>
        <p:spPr>
          <a:xfrm>
            <a:off x="2416834" y="3106477"/>
            <a:ext cx="541267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82B5802-31C4-46CF-89FC-072B1249BAE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>
            <a:off x="8311048" y="3106477"/>
            <a:ext cx="5387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494849-FAAD-4EA0-8F61-7342C967AF7D}"/>
              </a:ext>
            </a:extLst>
          </p:cNvPr>
          <p:cNvSpPr txBox="1"/>
          <p:nvPr/>
        </p:nvSpPr>
        <p:spPr>
          <a:xfrm>
            <a:off x="6128124" y="2129282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삭제할 노드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9E8CA4C-18CC-4651-9371-6506A921C1B5}"/>
              </a:ext>
            </a:extLst>
          </p:cNvPr>
          <p:cNvCxnSpPr/>
          <p:nvPr/>
        </p:nvCxnSpPr>
        <p:spPr>
          <a:xfrm>
            <a:off x="5381870" y="3537364"/>
            <a:ext cx="0" cy="1312932"/>
          </a:xfrm>
          <a:prstGeom prst="line">
            <a:avLst/>
          </a:prstGeom>
          <a:ln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024692-8EDD-41FA-8DD1-F5DC9BEDDB6E}"/>
              </a:ext>
            </a:extLst>
          </p:cNvPr>
          <p:cNvCxnSpPr/>
          <p:nvPr/>
        </p:nvCxnSpPr>
        <p:spPr>
          <a:xfrm>
            <a:off x="5381870" y="4850296"/>
            <a:ext cx="3467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EA71BF8-08DB-458C-8C34-7306E57CB795}"/>
              </a:ext>
            </a:extLst>
          </p:cNvPr>
          <p:cNvCxnSpPr/>
          <p:nvPr/>
        </p:nvCxnSpPr>
        <p:spPr>
          <a:xfrm flipV="1">
            <a:off x="8849813" y="3537364"/>
            <a:ext cx="0" cy="131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44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91</Words>
  <Application>Microsoft Office PowerPoint</Application>
  <PresentationFormat>와이드스크린</PresentationFormat>
  <Paragraphs>72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7</cp:revision>
  <dcterms:created xsi:type="dcterms:W3CDTF">2022-03-02T13:13:00Z</dcterms:created>
  <dcterms:modified xsi:type="dcterms:W3CDTF">2022-03-09T14:52:46Z</dcterms:modified>
</cp:coreProperties>
</file>