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2022-03-13 Sun요일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2022-03-13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2022-03-13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2022-03-13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2022-03-13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2022-03-13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2022-03-13 Sun요일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2022-03-13 Sun요일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2022-03-13 Sun요일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2022-03-13 Sun요일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2022-03-13 Sun요일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2022-03-13 Sun요일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2022-03-13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5E39F94-8265-4D98-87C7-56F5D49D40C8}"/>
              </a:ext>
            </a:extLst>
          </p:cNvPr>
          <p:cNvSpPr/>
          <p:nvPr/>
        </p:nvSpPr>
        <p:spPr>
          <a:xfrm>
            <a:off x="584716" y="2882880"/>
            <a:ext cx="3978758" cy="3039765"/>
          </a:xfrm>
          <a:prstGeom prst="triangle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743576" y="55721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842785" y="188118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656196" y="188118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357938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89232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74557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164931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321969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81363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1067754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8ADF0-5ED6-465D-A52A-0FA19E0A2A1C}"/>
              </a:ext>
            </a:extLst>
          </p:cNvPr>
          <p:cNvSpPr txBox="1"/>
          <p:nvPr/>
        </p:nvSpPr>
        <p:spPr>
          <a:xfrm rot="20312999">
            <a:off x="4724791" y="1186933"/>
            <a:ext cx="82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264266" y="125233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532DD5B-D364-474B-A979-70796227EF9B}"/>
              </a:ext>
            </a:extLst>
          </p:cNvPr>
          <p:cNvSpPr txBox="1"/>
          <p:nvPr/>
        </p:nvSpPr>
        <p:spPr>
          <a:xfrm>
            <a:off x="5530216" y="185239"/>
            <a:ext cx="13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node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463089" y="125233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D730BD3-6B68-4AAD-8F52-1F59069D2003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7200900" y="3888577"/>
            <a:ext cx="1888332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41B99DD-56DE-4695-AC4E-74DB5CAA25C9}"/>
              </a:ext>
            </a:extLst>
          </p:cNvPr>
          <p:cNvSpPr txBox="1"/>
          <p:nvPr/>
        </p:nvSpPr>
        <p:spPr>
          <a:xfrm>
            <a:off x="7715089" y="3481383"/>
            <a:ext cx="97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sibling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74502C-0C84-4405-867F-A181FC22F74F}"/>
              </a:ext>
            </a:extLst>
          </p:cNvPr>
          <p:cNvSpPr txBox="1"/>
          <p:nvPr/>
        </p:nvSpPr>
        <p:spPr>
          <a:xfrm>
            <a:off x="488805" y="3584327"/>
            <a:ext cx="14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Parent node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64B813-1D56-44DB-B554-21BDBFCABB42}"/>
              </a:ext>
            </a:extLst>
          </p:cNvPr>
          <p:cNvSpPr txBox="1"/>
          <p:nvPr/>
        </p:nvSpPr>
        <p:spPr>
          <a:xfrm>
            <a:off x="747649" y="5925286"/>
            <a:ext cx="14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Child node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E2857F-0941-4B68-A7ED-6F2E410B5AC1}"/>
              </a:ext>
            </a:extLst>
          </p:cNvPr>
          <p:cNvSpPr txBox="1"/>
          <p:nvPr/>
        </p:nvSpPr>
        <p:spPr>
          <a:xfrm>
            <a:off x="3010528" y="5925286"/>
            <a:ext cx="14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Child node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02923A-48D3-4079-82C8-20C61CC4067F}"/>
              </a:ext>
            </a:extLst>
          </p:cNvPr>
          <p:cNvSpPr txBox="1"/>
          <p:nvPr/>
        </p:nvSpPr>
        <p:spPr>
          <a:xfrm>
            <a:off x="5189697" y="5246964"/>
            <a:ext cx="14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leaf node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96038" y="257630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89235" y="417650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94070" y="417650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743450" y="417650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562298" y="257630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79419" y="257630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75709" y="257630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109283C-B542-4456-9212-7F47489861B9}"/>
              </a:ext>
            </a:extLst>
          </p:cNvPr>
          <p:cNvSpPr txBox="1"/>
          <p:nvPr/>
        </p:nvSpPr>
        <p:spPr>
          <a:xfrm>
            <a:off x="2044234" y="2503420"/>
            <a:ext cx="14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 tree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3E94AA-0F13-4C2E-A8C0-5B2803ADC6CC}"/>
              </a:ext>
            </a:extLst>
          </p:cNvPr>
          <p:cNvSpPr txBox="1"/>
          <p:nvPr/>
        </p:nvSpPr>
        <p:spPr>
          <a:xfrm>
            <a:off x="8572125" y="2044081"/>
            <a:ext cx="160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 node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2CECBF-691B-4D08-AE31-C569E4CC0F59}"/>
              </a:ext>
            </a:extLst>
          </p:cNvPr>
          <p:cNvSpPr txBox="1"/>
          <p:nvPr/>
        </p:nvSpPr>
        <p:spPr>
          <a:xfrm>
            <a:off x="5937270" y="666538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1A3872-98FD-4785-83E0-E26B954F0FC3}"/>
              </a:ext>
            </a:extLst>
          </p:cNvPr>
          <p:cNvSpPr txBox="1"/>
          <p:nvPr/>
        </p:nvSpPr>
        <p:spPr>
          <a:xfrm>
            <a:off x="4033757" y="2008267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B</a:t>
            </a:r>
            <a:endParaRPr lang="ko-KR" altLang="en-US" sz="3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096273-7CF6-4B63-9A09-B7AB19ADE836}"/>
              </a:ext>
            </a:extLst>
          </p:cNvPr>
          <p:cNvSpPr txBox="1"/>
          <p:nvPr/>
        </p:nvSpPr>
        <p:spPr>
          <a:xfrm>
            <a:off x="7849890" y="1991533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endParaRPr lang="ko-KR" altLang="en-US" sz="3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DC40A6A-A264-4FDE-B0EB-6899E8A14FFA}"/>
              </a:ext>
            </a:extLst>
          </p:cNvPr>
          <p:cNvSpPr txBox="1"/>
          <p:nvPr/>
        </p:nvSpPr>
        <p:spPr>
          <a:xfrm>
            <a:off x="2373803" y="3596189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D</a:t>
            </a:r>
            <a:endParaRPr lang="ko-KR" altLang="en-US" sz="3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913520-4950-4408-8B5D-E99293561069}"/>
              </a:ext>
            </a:extLst>
          </p:cNvPr>
          <p:cNvSpPr txBox="1"/>
          <p:nvPr/>
        </p:nvSpPr>
        <p:spPr>
          <a:xfrm>
            <a:off x="5386555" y="3596188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E</a:t>
            </a:r>
            <a:endParaRPr lang="ko-KR" altLang="en-US" sz="3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62C9F50-51D2-4ADA-936A-1DC00549464C}"/>
              </a:ext>
            </a:extLst>
          </p:cNvPr>
          <p:cNvSpPr txBox="1"/>
          <p:nvPr/>
        </p:nvSpPr>
        <p:spPr>
          <a:xfrm>
            <a:off x="6584494" y="35961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</a:t>
            </a:r>
            <a:endParaRPr lang="ko-KR" altLang="en-US" sz="3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92ACFA0-8A18-4575-82D3-8C2219BF3BA5}"/>
              </a:ext>
            </a:extLst>
          </p:cNvPr>
          <p:cNvSpPr txBox="1"/>
          <p:nvPr/>
        </p:nvSpPr>
        <p:spPr>
          <a:xfrm>
            <a:off x="9274110" y="3591731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G</a:t>
            </a:r>
            <a:endParaRPr lang="ko-KR" altLang="en-US" sz="3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128D06-CB26-44FE-A054-B734F93A3889}"/>
              </a:ext>
            </a:extLst>
          </p:cNvPr>
          <p:cNvSpPr txBox="1"/>
          <p:nvPr/>
        </p:nvSpPr>
        <p:spPr>
          <a:xfrm>
            <a:off x="1230391" y="5139243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H</a:t>
            </a:r>
            <a:endParaRPr lang="ko-KR" alt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E4C451-5970-4934-8AEB-C1F053CBF7AF}"/>
              </a:ext>
            </a:extLst>
          </p:cNvPr>
          <p:cNvSpPr txBox="1"/>
          <p:nvPr/>
        </p:nvSpPr>
        <p:spPr>
          <a:xfrm>
            <a:off x="3555207" y="5139243"/>
            <a:ext cx="29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</a:t>
            </a:r>
            <a:endParaRPr lang="ko-KR" altLang="en-US" sz="3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D4937A-E9A3-4618-B0F9-F672E5CA1F69}"/>
              </a:ext>
            </a:extLst>
          </p:cNvPr>
          <p:cNvSpPr txBox="1"/>
          <p:nvPr/>
        </p:nvSpPr>
        <p:spPr>
          <a:xfrm>
            <a:off x="4577379" y="5134785"/>
            <a:ext cx="332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J</a:t>
            </a:r>
            <a:endParaRPr lang="ko-KR" altLang="en-US" sz="3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500DD9-D4BF-4B85-8A70-57D16FDE55BB}"/>
              </a:ext>
            </a:extLst>
          </p:cNvPr>
          <p:cNvSpPr txBox="1"/>
          <p:nvPr/>
        </p:nvSpPr>
        <p:spPr>
          <a:xfrm>
            <a:off x="4765615" y="1929977"/>
            <a:ext cx="14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 : 1</a:t>
            </a:r>
          </a:p>
          <a:p>
            <a:r>
              <a:rPr lang="en-US" altLang="ko-KR" dirty="0"/>
              <a:t>Height : 2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D0150B-C245-41A7-B99E-00467EF10EF8}"/>
              </a:ext>
            </a:extLst>
          </p:cNvPr>
          <p:cNvSpPr txBox="1"/>
          <p:nvPr/>
        </p:nvSpPr>
        <p:spPr>
          <a:xfrm>
            <a:off x="10035178" y="3560952"/>
            <a:ext cx="14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 : 2</a:t>
            </a:r>
          </a:p>
          <a:p>
            <a:r>
              <a:rPr lang="en-US" altLang="ko-KR" dirty="0"/>
              <a:t>Height :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8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743576" y="55721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842785" y="188118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656196" y="188118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357938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89232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74557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164931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321969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81363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1067754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264266" y="125233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532DD5B-D364-474B-A979-70796227EF9B}"/>
              </a:ext>
            </a:extLst>
          </p:cNvPr>
          <p:cNvSpPr txBox="1"/>
          <p:nvPr/>
        </p:nvSpPr>
        <p:spPr>
          <a:xfrm>
            <a:off x="5530216" y="185239"/>
            <a:ext cx="13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node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463089" y="125233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96038" y="257630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89235" y="417650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94070" y="417650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743450" y="417650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562298" y="257630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79419" y="257630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75709" y="257630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73E94AA-0F13-4C2E-A8C0-5B2803ADC6CC}"/>
              </a:ext>
            </a:extLst>
          </p:cNvPr>
          <p:cNvSpPr txBox="1"/>
          <p:nvPr/>
        </p:nvSpPr>
        <p:spPr>
          <a:xfrm>
            <a:off x="8572125" y="2044081"/>
            <a:ext cx="160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 node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2CECBF-691B-4D08-AE31-C569E4CC0F59}"/>
              </a:ext>
            </a:extLst>
          </p:cNvPr>
          <p:cNvSpPr txBox="1"/>
          <p:nvPr/>
        </p:nvSpPr>
        <p:spPr>
          <a:xfrm>
            <a:off x="5937270" y="666538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1A3872-98FD-4785-83E0-E26B954F0FC3}"/>
              </a:ext>
            </a:extLst>
          </p:cNvPr>
          <p:cNvSpPr txBox="1"/>
          <p:nvPr/>
        </p:nvSpPr>
        <p:spPr>
          <a:xfrm>
            <a:off x="4033757" y="2008267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B</a:t>
            </a:r>
            <a:endParaRPr lang="ko-KR" altLang="en-US" sz="3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096273-7CF6-4B63-9A09-B7AB19ADE836}"/>
              </a:ext>
            </a:extLst>
          </p:cNvPr>
          <p:cNvSpPr txBox="1"/>
          <p:nvPr/>
        </p:nvSpPr>
        <p:spPr>
          <a:xfrm>
            <a:off x="7849890" y="1991533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endParaRPr lang="ko-KR" altLang="en-US" sz="3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DC40A6A-A264-4FDE-B0EB-6899E8A14FFA}"/>
              </a:ext>
            </a:extLst>
          </p:cNvPr>
          <p:cNvSpPr txBox="1"/>
          <p:nvPr/>
        </p:nvSpPr>
        <p:spPr>
          <a:xfrm>
            <a:off x="2373803" y="3596189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D</a:t>
            </a:r>
            <a:endParaRPr lang="ko-KR" altLang="en-US" sz="3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913520-4950-4408-8B5D-E99293561069}"/>
              </a:ext>
            </a:extLst>
          </p:cNvPr>
          <p:cNvSpPr txBox="1"/>
          <p:nvPr/>
        </p:nvSpPr>
        <p:spPr>
          <a:xfrm>
            <a:off x="5386555" y="3596188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E</a:t>
            </a:r>
            <a:endParaRPr lang="ko-KR" altLang="en-US" sz="3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62C9F50-51D2-4ADA-936A-1DC00549464C}"/>
              </a:ext>
            </a:extLst>
          </p:cNvPr>
          <p:cNvSpPr txBox="1"/>
          <p:nvPr/>
        </p:nvSpPr>
        <p:spPr>
          <a:xfrm>
            <a:off x="6584494" y="35961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</a:t>
            </a:r>
            <a:endParaRPr lang="ko-KR" altLang="en-US" sz="3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92ACFA0-8A18-4575-82D3-8C2219BF3BA5}"/>
              </a:ext>
            </a:extLst>
          </p:cNvPr>
          <p:cNvSpPr txBox="1"/>
          <p:nvPr/>
        </p:nvSpPr>
        <p:spPr>
          <a:xfrm>
            <a:off x="9274110" y="3591731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G</a:t>
            </a:r>
            <a:endParaRPr lang="ko-KR" altLang="en-US" sz="3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128D06-CB26-44FE-A054-B734F93A3889}"/>
              </a:ext>
            </a:extLst>
          </p:cNvPr>
          <p:cNvSpPr txBox="1"/>
          <p:nvPr/>
        </p:nvSpPr>
        <p:spPr>
          <a:xfrm>
            <a:off x="1230391" y="5139243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H</a:t>
            </a:r>
            <a:endParaRPr lang="ko-KR" alt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E4C451-5970-4934-8AEB-C1F053CBF7AF}"/>
              </a:ext>
            </a:extLst>
          </p:cNvPr>
          <p:cNvSpPr txBox="1"/>
          <p:nvPr/>
        </p:nvSpPr>
        <p:spPr>
          <a:xfrm>
            <a:off x="3555207" y="5139243"/>
            <a:ext cx="29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</a:t>
            </a:r>
            <a:endParaRPr lang="ko-KR" altLang="en-US" sz="3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D4937A-E9A3-4618-B0F9-F672E5CA1F69}"/>
              </a:ext>
            </a:extLst>
          </p:cNvPr>
          <p:cNvSpPr txBox="1"/>
          <p:nvPr/>
        </p:nvSpPr>
        <p:spPr>
          <a:xfrm>
            <a:off x="4577379" y="5134785"/>
            <a:ext cx="332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J</a:t>
            </a:r>
            <a:endParaRPr lang="ko-KR" altLang="en-US" sz="3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D0150B-C245-41A7-B99E-00467EF10EF8}"/>
              </a:ext>
            </a:extLst>
          </p:cNvPr>
          <p:cNvSpPr txBox="1"/>
          <p:nvPr/>
        </p:nvSpPr>
        <p:spPr>
          <a:xfrm>
            <a:off x="7238165" y="3699451"/>
            <a:ext cx="14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Degree : 0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8FDFD3-5DF9-4B19-B5F7-F06E26F735B5}"/>
              </a:ext>
            </a:extLst>
          </p:cNvPr>
          <p:cNvSpPr txBox="1"/>
          <p:nvPr/>
        </p:nvSpPr>
        <p:spPr>
          <a:xfrm>
            <a:off x="11037862" y="5104006"/>
            <a:ext cx="120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4</a:t>
            </a:r>
          </a:p>
          <a:p>
            <a:r>
              <a:rPr lang="en-US" altLang="ko-KR" dirty="0"/>
              <a:t>Width : 3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F28D47-A7C4-4168-AC6C-D323C38B15A9}"/>
              </a:ext>
            </a:extLst>
          </p:cNvPr>
          <p:cNvSpPr txBox="1"/>
          <p:nvPr/>
        </p:nvSpPr>
        <p:spPr>
          <a:xfrm>
            <a:off x="11017542" y="1929977"/>
            <a:ext cx="120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2</a:t>
            </a:r>
          </a:p>
          <a:p>
            <a:r>
              <a:rPr lang="en-US" altLang="ko-KR" dirty="0"/>
              <a:t>Width : 2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D47607-0C73-49D1-8023-E390AE4F0CC8}"/>
              </a:ext>
            </a:extLst>
          </p:cNvPr>
          <p:cNvSpPr txBox="1"/>
          <p:nvPr/>
        </p:nvSpPr>
        <p:spPr>
          <a:xfrm>
            <a:off x="11017542" y="3556972"/>
            <a:ext cx="115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3</a:t>
            </a:r>
          </a:p>
          <a:p>
            <a:r>
              <a:rPr lang="en-US" altLang="ko-KR" dirty="0"/>
              <a:t>Width : 4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301BCA-7681-4174-8750-478C0C602A7A}"/>
              </a:ext>
            </a:extLst>
          </p:cNvPr>
          <p:cNvSpPr txBox="1"/>
          <p:nvPr/>
        </p:nvSpPr>
        <p:spPr>
          <a:xfrm>
            <a:off x="11037740" y="635759"/>
            <a:ext cx="115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1</a:t>
            </a:r>
          </a:p>
          <a:p>
            <a:r>
              <a:rPr lang="en-US" altLang="ko-KR" dirty="0"/>
              <a:t>Width : 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370097-B8C6-4CD1-A9D0-751F0CEF88DF}"/>
              </a:ext>
            </a:extLst>
          </p:cNvPr>
          <p:cNvSpPr txBox="1"/>
          <p:nvPr/>
        </p:nvSpPr>
        <p:spPr>
          <a:xfrm>
            <a:off x="3041808" y="3699451"/>
            <a:ext cx="14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Degree : 2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FAE51E-9D2A-4F17-AA14-440C692D9AC6}"/>
              </a:ext>
            </a:extLst>
          </p:cNvPr>
          <p:cNvSpPr txBox="1"/>
          <p:nvPr/>
        </p:nvSpPr>
        <p:spPr>
          <a:xfrm>
            <a:off x="6507457" y="4915494"/>
            <a:ext cx="3596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로의 </a:t>
            </a:r>
            <a:r>
              <a:rPr lang="en-US" altLang="ko-KR" dirty="0"/>
              <a:t>path : D-B-A-C-F</a:t>
            </a:r>
          </a:p>
          <a:p>
            <a:r>
              <a:rPr lang="en-US" altLang="ko-KR" dirty="0"/>
              <a:t>D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로의 </a:t>
            </a:r>
            <a:r>
              <a:rPr lang="en-US" altLang="ko-KR" dirty="0"/>
              <a:t>path length : 5 </a:t>
            </a:r>
          </a:p>
          <a:p>
            <a:r>
              <a:rPr lang="en-US" altLang="ko-KR" dirty="0"/>
              <a:t>D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로의 </a:t>
            </a:r>
            <a:r>
              <a:rPr lang="en-US" altLang="ko-KR" dirty="0"/>
              <a:t>distance : 4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BA543F-9F7B-4FB3-96A3-8C4DCFFE15DF}"/>
              </a:ext>
            </a:extLst>
          </p:cNvPr>
          <p:cNvSpPr txBox="1"/>
          <p:nvPr/>
        </p:nvSpPr>
        <p:spPr>
          <a:xfrm>
            <a:off x="3830958" y="2728975"/>
            <a:ext cx="98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 : 3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99900E-2ABA-43F5-9944-33EB51DEBA1A}"/>
              </a:ext>
            </a:extLst>
          </p:cNvPr>
          <p:cNvSpPr txBox="1"/>
          <p:nvPr/>
        </p:nvSpPr>
        <p:spPr>
          <a:xfrm>
            <a:off x="5117852" y="4328172"/>
            <a:ext cx="121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 : 2</a:t>
            </a:r>
          </a:p>
          <a:p>
            <a:r>
              <a:rPr lang="en-US" altLang="ko-KR" dirty="0"/>
              <a:t>Order : 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609D2B-52C3-4F06-A706-CA4DC4B5B333}"/>
              </a:ext>
            </a:extLst>
          </p:cNvPr>
          <p:cNvSpPr txBox="1"/>
          <p:nvPr/>
        </p:nvSpPr>
        <p:spPr>
          <a:xfrm>
            <a:off x="692415" y="6151274"/>
            <a:ext cx="240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Breadth : H,I,J,F,G 5</a:t>
            </a:r>
            <a:r>
              <a:rPr lang="ko-KR" altLang="en-US" dirty="0"/>
              <a:t>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FBC602-79FA-4FC5-BB7A-7FDABCB92560}"/>
              </a:ext>
            </a:extLst>
          </p:cNvPr>
          <p:cNvSpPr txBox="1"/>
          <p:nvPr/>
        </p:nvSpPr>
        <p:spPr>
          <a:xfrm>
            <a:off x="4743450" y="2057159"/>
            <a:ext cx="121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 :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39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482648" y="68565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581857" y="2009629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395268" y="2009628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097010" y="360982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8828304" y="360982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1913629" y="360536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4904003" y="360982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061041" y="5152880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9944562" y="5152880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7730953" y="5152880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003338" y="1380778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532DD5B-D364-474B-A979-70796227EF9B}"/>
              </a:ext>
            </a:extLst>
          </p:cNvPr>
          <p:cNvSpPr txBox="1"/>
          <p:nvPr/>
        </p:nvSpPr>
        <p:spPr>
          <a:xfrm>
            <a:off x="5317527" y="196037"/>
            <a:ext cx="13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node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202161" y="1380778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335110" y="2704752"/>
            <a:ext cx="1370196" cy="900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cxnSpLocks/>
            <a:stCxn id="45" idx="3"/>
            <a:endCxn id="51" idx="0"/>
          </p:cNvCxnSpPr>
          <p:nvPr/>
        </p:nvCxnSpPr>
        <p:spPr>
          <a:xfrm flipH="1">
            <a:off x="8152434" y="4304949"/>
            <a:ext cx="799319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cxnSpLocks/>
            <a:stCxn id="45" idx="5"/>
            <a:endCxn id="50" idx="0"/>
          </p:cNvCxnSpPr>
          <p:nvPr/>
        </p:nvCxnSpPr>
        <p:spPr>
          <a:xfrm>
            <a:off x="9547817" y="4304949"/>
            <a:ext cx="818226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482522" y="4304949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301370" y="2704752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518491" y="2704751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114781" y="2704751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2CECBF-691B-4D08-AE31-C569E4CC0F59}"/>
              </a:ext>
            </a:extLst>
          </p:cNvPr>
          <p:cNvSpPr txBox="1"/>
          <p:nvPr/>
        </p:nvSpPr>
        <p:spPr>
          <a:xfrm>
            <a:off x="5676342" y="794981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1A3872-98FD-4785-83E0-E26B954F0FC3}"/>
              </a:ext>
            </a:extLst>
          </p:cNvPr>
          <p:cNvSpPr txBox="1"/>
          <p:nvPr/>
        </p:nvSpPr>
        <p:spPr>
          <a:xfrm>
            <a:off x="3772829" y="2136710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B</a:t>
            </a:r>
            <a:endParaRPr lang="ko-KR" altLang="en-US" sz="3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096273-7CF6-4B63-9A09-B7AB19ADE836}"/>
              </a:ext>
            </a:extLst>
          </p:cNvPr>
          <p:cNvSpPr txBox="1"/>
          <p:nvPr/>
        </p:nvSpPr>
        <p:spPr>
          <a:xfrm>
            <a:off x="7588962" y="2119976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endParaRPr lang="ko-KR" altLang="en-US" sz="3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DC40A6A-A264-4FDE-B0EB-6899E8A14FFA}"/>
              </a:ext>
            </a:extLst>
          </p:cNvPr>
          <p:cNvSpPr txBox="1"/>
          <p:nvPr/>
        </p:nvSpPr>
        <p:spPr>
          <a:xfrm>
            <a:off x="2112875" y="3720173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D</a:t>
            </a:r>
            <a:endParaRPr lang="ko-KR" altLang="en-US" sz="3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913520-4950-4408-8B5D-E99293561069}"/>
              </a:ext>
            </a:extLst>
          </p:cNvPr>
          <p:cNvSpPr txBox="1"/>
          <p:nvPr/>
        </p:nvSpPr>
        <p:spPr>
          <a:xfrm>
            <a:off x="5125627" y="3724631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E</a:t>
            </a:r>
            <a:endParaRPr lang="ko-KR" altLang="en-US" sz="3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62C9F50-51D2-4ADA-936A-1DC00549464C}"/>
              </a:ext>
            </a:extLst>
          </p:cNvPr>
          <p:cNvSpPr txBox="1"/>
          <p:nvPr/>
        </p:nvSpPr>
        <p:spPr>
          <a:xfrm>
            <a:off x="6323566" y="372463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</a:t>
            </a:r>
            <a:endParaRPr lang="ko-KR" altLang="en-US" sz="3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92ACFA0-8A18-4575-82D3-8C2219BF3BA5}"/>
              </a:ext>
            </a:extLst>
          </p:cNvPr>
          <p:cNvSpPr txBox="1"/>
          <p:nvPr/>
        </p:nvSpPr>
        <p:spPr>
          <a:xfrm>
            <a:off x="9013182" y="3720174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G</a:t>
            </a:r>
            <a:endParaRPr lang="ko-KR" altLang="en-US" sz="3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128D06-CB26-44FE-A054-B734F93A3889}"/>
              </a:ext>
            </a:extLst>
          </p:cNvPr>
          <p:cNvSpPr txBox="1"/>
          <p:nvPr/>
        </p:nvSpPr>
        <p:spPr>
          <a:xfrm>
            <a:off x="7995188" y="5267686"/>
            <a:ext cx="29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</a:t>
            </a:r>
            <a:endParaRPr lang="ko-KR" alt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E4C451-5970-4934-8AEB-C1F053CBF7AF}"/>
              </a:ext>
            </a:extLst>
          </p:cNvPr>
          <p:cNvSpPr txBox="1"/>
          <p:nvPr/>
        </p:nvSpPr>
        <p:spPr>
          <a:xfrm>
            <a:off x="10218406" y="5267686"/>
            <a:ext cx="332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J</a:t>
            </a:r>
            <a:endParaRPr lang="ko-KR" altLang="en-US" sz="3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D4937A-E9A3-4618-B0F9-F672E5CA1F69}"/>
              </a:ext>
            </a:extLst>
          </p:cNvPr>
          <p:cNvSpPr txBox="1"/>
          <p:nvPr/>
        </p:nvSpPr>
        <p:spPr>
          <a:xfrm>
            <a:off x="4251799" y="5263228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H</a:t>
            </a:r>
            <a:endParaRPr lang="ko-KR" altLang="en-US" sz="3200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495D45D-673A-406C-A785-27F5A6F1D5AE}"/>
              </a:ext>
            </a:extLst>
          </p:cNvPr>
          <p:cNvSpPr/>
          <p:nvPr/>
        </p:nvSpPr>
        <p:spPr>
          <a:xfrm>
            <a:off x="1475299" y="1588834"/>
            <a:ext cx="4332065" cy="4737209"/>
          </a:xfrm>
          <a:custGeom>
            <a:avLst/>
            <a:gdLst>
              <a:gd name="connsiteX0" fmla="*/ 2457083 w 4332065"/>
              <a:gd name="connsiteY0" fmla="*/ 8191 h 4737209"/>
              <a:gd name="connsiteX1" fmla="*/ 1413374 w 4332065"/>
              <a:gd name="connsiteY1" fmla="*/ 192918 h 4737209"/>
              <a:gd name="connsiteX2" fmla="*/ 1062392 w 4332065"/>
              <a:gd name="connsiteY2" fmla="*/ 322227 h 4737209"/>
              <a:gd name="connsiteX3" fmla="*/ 415846 w 4332065"/>
              <a:gd name="connsiteY3" fmla="*/ 978009 h 4737209"/>
              <a:gd name="connsiteX4" fmla="*/ 55628 w 4332065"/>
              <a:gd name="connsiteY4" fmla="*/ 1689209 h 4737209"/>
              <a:gd name="connsiteX5" fmla="*/ 18683 w 4332065"/>
              <a:gd name="connsiteY5" fmla="*/ 2132555 h 4737209"/>
              <a:gd name="connsiteX6" fmla="*/ 64865 w 4332065"/>
              <a:gd name="connsiteY6" fmla="*/ 2834518 h 4737209"/>
              <a:gd name="connsiteX7" fmla="*/ 203410 w 4332065"/>
              <a:gd name="connsiteY7" fmla="*/ 3111609 h 4737209"/>
              <a:gd name="connsiteX8" fmla="*/ 822246 w 4332065"/>
              <a:gd name="connsiteY8" fmla="*/ 4035246 h 4737209"/>
              <a:gd name="connsiteX9" fmla="*/ 1247119 w 4332065"/>
              <a:gd name="connsiteY9" fmla="*/ 4349282 h 4737209"/>
              <a:gd name="connsiteX10" fmla="*/ 1801301 w 4332065"/>
              <a:gd name="connsiteY10" fmla="*/ 4691027 h 4737209"/>
              <a:gd name="connsiteX11" fmla="*/ 1958319 w 4332065"/>
              <a:gd name="connsiteY11" fmla="*/ 4709500 h 4737209"/>
              <a:gd name="connsiteX12" fmla="*/ 2577156 w 4332065"/>
              <a:gd name="connsiteY12" fmla="*/ 4737209 h 4737209"/>
              <a:gd name="connsiteX13" fmla="*/ 2872719 w 4332065"/>
              <a:gd name="connsiteY13" fmla="*/ 4727973 h 4737209"/>
              <a:gd name="connsiteX14" fmla="*/ 2992792 w 4332065"/>
              <a:gd name="connsiteY14" fmla="*/ 4709500 h 4737209"/>
              <a:gd name="connsiteX15" fmla="*/ 3094392 w 4332065"/>
              <a:gd name="connsiteY15" fmla="*/ 4700264 h 4737209"/>
              <a:gd name="connsiteX16" fmla="*/ 3279119 w 4332065"/>
              <a:gd name="connsiteY16" fmla="*/ 4626373 h 4737209"/>
              <a:gd name="connsiteX17" fmla="*/ 3454610 w 4332065"/>
              <a:gd name="connsiteY17" fmla="*/ 4478591 h 4737209"/>
              <a:gd name="connsiteX18" fmla="*/ 3556210 w 4332065"/>
              <a:gd name="connsiteY18" fmla="*/ 4413936 h 4737209"/>
              <a:gd name="connsiteX19" fmla="*/ 3620865 w 4332065"/>
              <a:gd name="connsiteY19" fmla="*/ 4330809 h 4737209"/>
              <a:gd name="connsiteX20" fmla="*/ 3694756 w 4332065"/>
              <a:gd name="connsiteY20" fmla="*/ 4219973 h 4737209"/>
              <a:gd name="connsiteX21" fmla="*/ 3768646 w 4332065"/>
              <a:gd name="connsiteY21" fmla="*/ 4136846 h 4737209"/>
              <a:gd name="connsiteX22" fmla="*/ 3833301 w 4332065"/>
              <a:gd name="connsiteY22" fmla="*/ 3989064 h 4737209"/>
              <a:gd name="connsiteX23" fmla="*/ 3888719 w 4332065"/>
              <a:gd name="connsiteY23" fmla="*/ 3878227 h 4737209"/>
              <a:gd name="connsiteX24" fmla="*/ 3925665 w 4332065"/>
              <a:gd name="connsiteY24" fmla="*/ 3767391 h 4737209"/>
              <a:gd name="connsiteX25" fmla="*/ 3971846 w 4332065"/>
              <a:gd name="connsiteY25" fmla="*/ 3693500 h 4737209"/>
              <a:gd name="connsiteX26" fmla="*/ 4091919 w 4332065"/>
              <a:gd name="connsiteY26" fmla="*/ 3462591 h 4737209"/>
              <a:gd name="connsiteX27" fmla="*/ 4156574 w 4332065"/>
              <a:gd name="connsiteY27" fmla="*/ 3360991 h 4737209"/>
              <a:gd name="connsiteX28" fmla="*/ 4193519 w 4332065"/>
              <a:gd name="connsiteY28" fmla="*/ 3314809 h 4737209"/>
              <a:gd name="connsiteX29" fmla="*/ 4239701 w 4332065"/>
              <a:gd name="connsiteY29" fmla="*/ 3194736 h 4737209"/>
              <a:gd name="connsiteX30" fmla="*/ 4267410 w 4332065"/>
              <a:gd name="connsiteY30" fmla="*/ 3120846 h 4737209"/>
              <a:gd name="connsiteX31" fmla="*/ 4313592 w 4332065"/>
              <a:gd name="connsiteY31" fmla="*/ 2825282 h 4737209"/>
              <a:gd name="connsiteX32" fmla="*/ 4332065 w 4332065"/>
              <a:gd name="connsiteY32" fmla="*/ 2686736 h 4737209"/>
              <a:gd name="connsiteX33" fmla="*/ 4304356 w 4332065"/>
              <a:gd name="connsiteY33" fmla="*/ 1864700 h 4737209"/>
              <a:gd name="connsiteX34" fmla="*/ 4267410 w 4332065"/>
              <a:gd name="connsiteY34" fmla="*/ 1689209 h 4737209"/>
              <a:gd name="connsiteX35" fmla="*/ 4128865 w 4332065"/>
              <a:gd name="connsiteY35" fmla="*/ 1319755 h 4737209"/>
              <a:gd name="connsiteX36" fmla="*/ 3916428 w 4332065"/>
              <a:gd name="connsiteY36" fmla="*/ 913355 h 4737209"/>
              <a:gd name="connsiteX37" fmla="*/ 3731701 w 4332065"/>
              <a:gd name="connsiteY37" fmla="*/ 691682 h 4737209"/>
              <a:gd name="connsiteX38" fmla="*/ 3454610 w 4332065"/>
              <a:gd name="connsiteY38" fmla="*/ 516191 h 4737209"/>
              <a:gd name="connsiteX39" fmla="*/ 3389956 w 4332065"/>
              <a:gd name="connsiteY39" fmla="*/ 479246 h 4737209"/>
              <a:gd name="connsiteX40" fmla="*/ 3159046 w 4332065"/>
              <a:gd name="connsiteY40" fmla="*/ 359173 h 4737209"/>
              <a:gd name="connsiteX41" fmla="*/ 3020501 w 4332065"/>
              <a:gd name="connsiteY41" fmla="*/ 257573 h 4737209"/>
              <a:gd name="connsiteX42" fmla="*/ 2937374 w 4332065"/>
              <a:gd name="connsiteY42" fmla="*/ 202155 h 4737209"/>
              <a:gd name="connsiteX43" fmla="*/ 2835774 w 4332065"/>
              <a:gd name="connsiteY43" fmla="*/ 128264 h 4737209"/>
              <a:gd name="connsiteX44" fmla="*/ 2724937 w 4332065"/>
              <a:gd name="connsiteY44" fmla="*/ 100555 h 4737209"/>
              <a:gd name="connsiteX45" fmla="*/ 2697228 w 4332065"/>
              <a:gd name="connsiteY45" fmla="*/ 91318 h 4737209"/>
              <a:gd name="connsiteX46" fmla="*/ 2614101 w 4332065"/>
              <a:gd name="connsiteY46" fmla="*/ 72846 h 4737209"/>
              <a:gd name="connsiteX47" fmla="*/ 2484792 w 4332065"/>
              <a:gd name="connsiteY47" fmla="*/ 35900 h 4737209"/>
              <a:gd name="connsiteX48" fmla="*/ 2457083 w 4332065"/>
              <a:gd name="connsiteY48" fmla="*/ 8191 h 473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332065" h="4737209">
                <a:moveTo>
                  <a:pt x="2457083" y="8191"/>
                </a:moveTo>
                <a:cubicBezTo>
                  <a:pt x="2278513" y="34361"/>
                  <a:pt x="1810423" y="85715"/>
                  <a:pt x="1413374" y="192918"/>
                </a:cubicBezTo>
                <a:cubicBezTo>
                  <a:pt x="1293003" y="225418"/>
                  <a:pt x="1173595" y="265842"/>
                  <a:pt x="1062392" y="322227"/>
                </a:cubicBezTo>
                <a:cubicBezTo>
                  <a:pt x="706228" y="502817"/>
                  <a:pt x="667188" y="625319"/>
                  <a:pt x="415846" y="978009"/>
                </a:cubicBezTo>
                <a:cubicBezTo>
                  <a:pt x="140247" y="1364737"/>
                  <a:pt x="209089" y="1261710"/>
                  <a:pt x="55628" y="1689209"/>
                </a:cubicBezTo>
                <a:cubicBezTo>
                  <a:pt x="43313" y="1836991"/>
                  <a:pt x="29125" y="1984629"/>
                  <a:pt x="18683" y="2132555"/>
                </a:cubicBezTo>
                <a:cubicBezTo>
                  <a:pt x="-1488" y="2418317"/>
                  <a:pt x="-25169" y="2552138"/>
                  <a:pt x="64865" y="2834518"/>
                </a:cubicBezTo>
                <a:cubicBezTo>
                  <a:pt x="96234" y="2932904"/>
                  <a:pt x="151377" y="3022410"/>
                  <a:pt x="203410" y="3111609"/>
                </a:cubicBezTo>
                <a:cubicBezTo>
                  <a:pt x="358948" y="3378245"/>
                  <a:pt x="598025" y="3781779"/>
                  <a:pt x="822246" y="4035246"/>
                </a:cubicBezTo>
                <a:cubicBezTo>
                  <a:pt x="978096" y="4211425"/>
                  <a:pt x="1048451" y="4218161"/>
                  <a:pt x="1247119" y="4349282"/>
                </a:cubicBezTo>
                <a:cubicBezTo>
                  <a:pt x="1467809" y="4494937"/>
                  <a:pt x="1535891" y="4580857"/>
                  <a:pt x="1801301" y="4691027"/>
                </a:cubicBezTo>
                <a:cubicBezTo>
                  <a:pt x="1849975" y="4711231"/>
                  <a:pt x="1905980" y="4703342"/>
                  <a:pt x="1958319" y="4709500"/>
                </a:cubicBezTo>
                <a:cubicBezTo>
                  <a:pt x="2419808" y="4687525"/>
                  <a:pt x="1812110" y="4707784"/>
                  <a:pt x="2577156" y="4737209"/>
                </a:cubicBezTo>
                <a:lnTo>
                  <a:pt x="2872719" y="4727973"/>
                </a:lnTo>
                <a:cubicBezTo>
                  <a:pt x="2912743" y="4721815"/>
                  <a:pt x="2952609" y="4714523"/>
                  <a:pt x="2992792" y="4709500"/>
                </a:cubicBezTo>
                <a:cubicBezTo>
                  <a:pt x="3026536" y="4705282"/>
                  <a:pt x="3061734" y="4709745"/>
                  <a:pt x="3094392" y="4700264"/>
                </a:cubicBezTo>
                <a:cubicBezTo>
                  <a:pt x="3158081" y="4681774"/>
                  <a:pt x="3220602" y="4657582"/>
                  <a:pt x="3279119" y="4626373"/>
                </a:cubicBezTo>
                <a:cubicBezTo>
                  <a:pt x="3327887" y="4600364"/>
                  <a:pt x="3410228" y="4511877"/>
                  <a:pt x="3454610" y="4478591"/>
                </a:cubicBezTo>
                <a:cubicBezTo>
                  <a:pt x="3486724" y="4454505"/>
                  <a:pt x="3522343" y="4435488"/>
                  <a:pt x="3556210" y="4413936"/>
                </a:cubicBezTo>
                <a:cubicBezTo>
                  <a:pt x="3577762" y="4386227"/>
                  <a:pt x="3600461" y="4359374"/>
                  <a:pt x="3620865" y="4330809"/>
                </a:cubicBezTo>
                <a:cubicBezTo>
                  <a:pt x="3646674" y="4294677"/>
                  <a:pt x="3667846" y="4255292"/>
                  <a:pt x="3694756" y="4219973"/>
                </a:cubicBezTo>
                <a:cubicBezTo>
                  <a:pt x="3717224" y="4190484"/>
                  <a:pt x="3746722" y="4166742"/>
                  <a:pt x="3768646" y="4136846"/>
                </a:cubicBezTo>
                <a:cubicBezTo>
                  <a:pt x="3788789" y="4109379"/>
                  <a:pt x="3824644" y="4008110"/>
                  <a:pt x="3833301" y="3989064"/>
                </a:cubicBezTo>
                <a:cubicBezTo>
                  <a:pt x="3850394" y="3951460"/>
                  <a:pt x="3872832" y="3916356"/>
                  <a:pt x="3888719" y="3878227"/>
                </a:cubicBezTo>
                <a:cubicBezTo>
                  <a:pt x="3903697" y="3842279"/>
                  <a:pt x="3909684" y="3802905"/>
                  <a:pt x="3925665" y="3767391"/>
                </a:cubicBezTo>
                <a:cubicBezTo>
                  <a:pt x="3937584" y="3740904"/>
                  <a:pt x="3957938" y="3718999"/>
                  <a:pt x="3971846" y="3693500"/>
                </a:cubicBezTo>
                <a:cubicBezTo>
                  <a:pt x="4013388" y="3617339"/>
                  <a:pt x="4045343" y="3535782"/>
                  <a:pt x="4091919" y="3462591"/>
                </a:cubicBezTo>
                <a:cubicBezTo>
                  <a:pt x="4113471" y="3428724"/>
                  <a:pt x="4133832" y="3394070"/>
                  <a:pt x="4156574" y="3360991"/>
                </a:cubicBezTo>
                <a:cubicBezTo>
                  <a:pt x="4167742" y="3344746"/>
                  <a:pt x="4184703" y="3332442"/>
                  <a:pt x="4193519" y="3314809"/>
                </a:cubicBezTo>
                <a:cubicBezTo>
                  <a:pt x="4212697" y="3276454"/>
                  <a:pt x="4224435" y="3234809"/>
                  <a:pt x="4239701" y="3194736"/>
                </a:cubicBezTo>
                <a:cubicBezTo>
                  <a:pt x="4249065" y="3170154"/>
                  <a:pt x="4261704" y="3146524"/>
                  <a:pt x="4267410" y="3120846"/>
                </a:cubicBezTo>
                <a:cubicBezTo>
                  <a:pt x="4299434" y="2976739"/>
                  <a:pt x="4287094" y="3043896"/>
                  <a:pt x="4313592" y="2825282"/>
                </a:cubicBezTo>
                <a:cubicBezTo>
                  <a:pt x="4330205" y="2688226"/>
                  <a:pt x="4313809" y="2778009"/>
                  <a:pt x="4332065" y="2686736"/>
                </a:cubicBezTo>
                <a:cubicBezTo>
                  <a:pt x="4322829" y="2412724"/>
                  <a:pt x="4322089" y="2138294"/>
                  <a:pt x="4304356" y="1864700"/>
                </a:cubicBezTo>
                <a:cubicBezTo>
                  <a:pt x="4300489" y="1805046"/>
                  <a:pt x="4285734" y="1746111"/>
                  <a:pt x="4267410" y="1689209"/>
                </a:cubicBezTo>
                <a:cubicBezTo>
                  <a:pt x="4227093" y="1564015"/>
                  <a:pt x="4182666" y="1439773"/>
                  <a:pt x="4128865" y="1319755"/>
                </a:cubicBezTo>
                <a:cubicBezTo>
                  <a:pt x="4022299" y="1082031"/>
                  <a:pt x="4042526" y="1087490"/>
                  <a:pt x="3916428" y="913355"/>
                </a:cubicBezTo>
                <a:cubicBezTo>
                  <a:pt x="3902254" y="893782"/>
                  <a:pt x="3766099" y="717260"/>
                  <a:pt x="3731701" y="691682"/>
                </a:cubicBezTo>
                <a:cubicBezTo>
                  <a:pt x="3643968" y="626445"/>
                  <a:pt x="3549535" y="570433"/>
                  <a:pt x="3454610" y="516191"/>
                </a:cubicBezTo>
                <a:cubicBezTo>
                  <a:pt x="3433059" y="503876"/>
                  <a:pt x="3412157" y="490347"/>
                  <a:pt x="3389956" y="479246"/>
                </a:cubicBezTo>
                <a:cubicBezTo>
                  <a:pt x="3282033" y="425284"/>
                  <a:pt x="3305236" y="466379"/>
                  <a:pt x="3159046" y="359173"/>
                </a:cubicBezTo>
                <a:cubicBezTo>
                  <a:pt x="3112864" y="325306"/>
                  <a:pt x="3067234" y="290675"/>
                  <a:pt x="3020501" y="257573"/>
                </a:cubicBezTo>
                <a:cubicBezTo>
                  <a:pt x="2993326" y="238324"/>
                  <a:pt x="2963378" y="222959"/>
                  <a:pt x="2937374" y="202155"/>
                </a:cubicBezTo>
                <a:cubicBezTo>
                  <a:pt x="2912505" y="182260"/>
                  <a:pt x="2864069" y="141323"/>
                  <a:pt x="2835774" y="128264"/>
                </a:cubicBezTo>
                <a:cubicBezTo>
                  <a:pt x="2799301" y="111431"/>
                  <a:pt x="2762786" y="110017"/>
                  <a:pt x="2724937" y="100555"/>
                </a:cubicBezTo>
                <a:cubicBezTo>
                  <a:pt x="2715492" y="98194"/>
                  <a:pt x="2706589" y="93993"/>
                  <a:pt x="2697228" y="91318"/>
                </a:cubicBezTo>
                <a:cubicBezTo>
                  <a:pt x="2666797" y="82623"/>
                  <a:pt x="2645840" y="79193"/>
                  <a:pt x="2614101" y="72846"/>
                </a:cubicBezTo>
                <a:cubicBezTo>
                  <a:pt x="2520834" y="32873"/>
                  <a:pt x="2580645" y="51875"/>
                  <a:pt x="2484792" y="35900"/>
                </a:cubicBezTo>
                <a:cubicBezTo>
                  <a:pt x="2425751" y="26060"/>
                  <a:pt x="2635653" y="-17979"/>
                  <a:pt x="2457083" y="8191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943D951-D280-444E-A8F8-B68B347F5593}"/>
              </a:ext>
            </a:extLst>
          </p:cNvPr>
          <p:cNvSpPr/>
          <p:nvPr/>
        </p:nvSpPr>
        <p:spPr>
          <a:xfrm>
            <a:off x="3751983" y="3362325"/>
            <a:ext cx="2029692" cy="2714625"/>
          </a:xfrm>
          <a:custGeom>
            <a:avLst/>
            <a:gdLst>
              <a:gd name="connsiteX0" fmla="*/ 1620117 w 2029692"/>
              <a:gd name="connsiteY0" fmla="*/ 0 h 2714625"/>
              <a:gd name="connsiteX1" fmla="*/ 1401042 w 2029692"/>
              <a:gd name="connsiteY1" fmla="*/ 9525 h 2714625"/>
              <a:gd name="connsiteX2" fmla="*/ 981942 w 2029692"/>
              <a:gd name="connsiteY2" fmla="*/ 114300 h 2714625"/>
              <a:gd name="connsiteX3" fmla="*/ 724767 w 2029692"/>
              <a:gd name="connsiteY3" fmla="*/ 238125 h 2714625"/>
              <a:gd name="connsiteX4" fmla="*/ 324717 w 2029692"/>
              <a:gd name="connsiteY4" fmla="*/ 704850 h 2714625"/>
              <a:gd name="connsiteX5" fmla="*/ 219942 w 2029692"/>
              <a:gd name="connsiteY5" fmla="*/ 838200 h 2714625"/>
              <a:gd name="connsiteX6" fmla="*/ 19917 w 2029692"/>
              <a:gd name="connsiteY6" fmla="*/ 1400175 h 2714625"/>
              <a:gd name="connsiteX7" fmla="*/ 867 w 2029692"/>
              <a:gd name="connsiteY7" fmla="*/ 1790700 h 2714625"/>
              <a:gd name="connsiteX8" fmla="*/ 58017 w 2029692"/>
              <a:gd name="connsiteY8" fmla="*/ 2400300 h 2714625"/>
              <a:gd name="connsiteX9" fmla="*/ 105642 w 2029692"/>
              <a:gd name="connsiteY9" fmla="*/ 2457450 h 2714625"/>
              <a:gd name="connsiteX10" fmla="*/ 153267 w 2029692"/>
              <a:gd name="connsiteY10" fmla="*/ 2476500 h 2714625"/>
              <a:gd name="connsiteX11" fmla="*/ 191367 w 2029692"/>
              <a:gd name="connsiteY11" fmla="*/ 2495550 h 2714625"/>
              <a:gd name="connsiteX12" fmla="*/ 229467 w 2029692"/>
              <a:gd name="connsiteY12" fmla="*/ 2524125 h 2714625"/>
              <a:gd name="connsiteX13" fmla="*/ 343767 w 2029692"/>
              <a:gd name="connsiteY13" fmla="*/ 2562225 h 2714625"/>
              <a:gd name="connsiteX14" fmla="*/ 419967 w 2029692"/>
              <a:gd name="connsiteY14" fmla="*/ 2590800 h 2714625"/>
              <a:gd name="connsiteX15" fmla="*/ 448542 w 2029692"/>
              <a:gd name="connsiteY15" fmla="*/ 2600325 h 2714625"/>
              <a:gd name="connsiteX16" fmla="*/ 524742 w 2029692"/>
              <a:gd name="connsiteY16" fmla="*/ 2628900 h 2714625"/>
              <a:gd name="connsiteX17" fmla="*/ 581892 w 2029692"/>
              <a:gd name="connsiteY17" fmla="*/ 2676525 h 2714625"/>
              <a:gd name="connsiteX18" fmla="*/ 648567 w 2029692"/>
              <a:gd name="connsiteY18" fmla="*/ 2686050 h 2714625"/>
              <a:gd name="connsiteX19" fmla="*/ 762867 w 2029692"/>
              <a:gd name="connsiteY19" fmla="*/ 2714625 h 2714625"/>
              <a:gd name="connsiteX20" fmla="*/ 1010517 w 2029692"/>
              <a:gd name="connsiteY20" fmla="*/ 2676525 h 2714625"/>
              <a:gd name="connsiteX21" fmla="*/ 1172442 w 2029692"/>
              <a:gd name="connsiteY21" fmla="*/ 2571750 h 2714625"/>
              <a:gd name="connsiteX22" fmla="*/ 1220067 w 2029692"/>
              <a:gd name="connsiteY22" fmla="*/ 2552700 h 2714625"/>
              <a:gd name="connsiteX23" fmla="*/ 1277217 w 2029692"/>
              <a:gd name="connsiteY23" fmla="*/ 2505075 h 2714625"/>
              <a:gd name="connsiteX24" fmla="*/ 1315317 w 2029692"/>
              <a:gd name="connsiteY24" fmla="*/ 2457450 h 2714625"/>
              <a:gd name="connsiteX25" fmla="*/ 1362942 w 2029692"/>
              <a:gd name="connsiteY25" fmla="*/ 2428875 h 2714625"/>
              <a:gd name="connsiteX26" fmla="*/ 1439142 w 2029692"/>
              <a:gd name="connsiteY26" fmla="*/ 2324100 h 2714625"/>
              <a:gd name="connsiteX27" fmla="*/ 1515342 w 2029692"/>
              <a:gd name="connsiteY27" fmla="*/ 2152650 h 2714625"/>
              <a:gd name="connsiteX28" fmla="*/ 1553442 w 2029692"/>
              <a:gd name="connsiteY28" fmla="*/ 2076450 h 2714625"/>
              <a:gd name="connsiteX29" fmla="*/ 1591542 w 2029692"/>
              <a:gd name="connsiteY29" fmla="*/ 1990725 h 2714625"/>
              <a:gd name="connsiteX30" fmla="*/ 1667742 w 2029692"/>
              <a:gd name="connsiteY30" fmla="*/ 1876425 h 2714625"/>
              <a:gd name="connsiteX31" fmla="*/ 1696317 w 2029692"/>
              <a:gd name="connsiteY31" fmla="*/ 1809750 h 2714625"/>
              <a:gd name="connsiteX32" fmla="*/ 1772517 w 2029692"/>
              <a:gd name="connsiteY32" fmla="*/ 1647825 h 2714625"/>
              <a:gd name="connsiteX33" fmla="*/ 1867767 w 2029692"/>
              <a:gd name="connsiteY33" fmla="*/ 1333500 h 2714625"/>
              <a:gd name="connsiteX34" fmla="*/ 1886817 w 2029692"/>
              <a:gd name="connsiteY34" fmla="*/ 1285875 h 2714625"/>
              <a:gd name="connsiteX35" fmla="*/ 1905867 w 2029692"/>
              <a:gd name="connsiteY35" fmla="*/ 1219200 h 2714625"/>
              <a:gd name="connsiteX36" fmla="*/ 1915392 w 2029692"/>
              <a:gd name="connsiteY36" fmla="*/ 1181100 h 2714625"/>
              <a:gd name="connsiteX37" fmla="*/ 1934442 w 2029692"/>
              <a:gd name="connsiteY37" fmla="*/ 1152525 h 2714625"/>
              <a:gd name="connsiteX38" fmla="*/ 1972542 w 2029692"/>
              <a:gd name="connsiteY38" fmla="*/ 1038225 h 2714625"/>
              <a:gd name="connsiteX39" fmla="*/ 2001117 w 2029692"/>
              <a:gd name="connsiteY39" fmla="*/ 962025 h 2714625"/>
              <a:gd name="connsiteX40" fmla="*/ 2020167 w 2029692"/>
              <a:gd name="connsiteY40" fmla="*/ 723900 h 2714625"/>
              <a:gd name="connsiteX41" fmla="*/ 2029692 w 2029692"/>
              <a:gd name="connsiteY41" fmla="*/ 676275 h 2714625"/>
              <a:gd name="connsiteX42" fmla="*/ 2001117 w 2029692"/>
              <a:gd name="connsiteY42" fmla="*/ 428625 h 2714625"/>
              <a:gd name="connsiteX43" fmla="*/ 1982067 w 2029692"/>
              <a:gd name="connsiteY43" fmla="*/ 361950 h 2714625"/>
              <a:gd name="connsiteX44" fmla="*/ 1877292 w 2029692"/>
              <a:gd name="connsiteY44" fmla="*/ 228600 h 2714625"/>
              <a:gd name="connsiteX45" fmla="*/ 1762992 w 2029692"/>
              <a:gd name="connsiteY45" fmla="*/ 123825 h 2714625"/>
              <a:gd name="connsiteX46" fmla="*/ 1734417 w 2029692"/>
              <a:gd name="connsiteY46" fmla="*/ 95250 h 2714625"/>
              <a:gd name="connsiteX47" fmla="*/ 1677267 w 2029692"/>
              <a:gd name="connsiteY47" fmla="*/ 76200 h 2714625"/>
              <a:gd name="connsiteX48" fmla="*/ 1610592 w 2029692"/>
              <a:gd name="connsiteY48" fmla="*/ 38100 h 2714625"/>
              <a:gd name="connsiteX49" fmla="*/ 1562967 w 2029692"/>
              <a:gd name="connsiteY49" fmla="*/ 1905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029692" h="2714625">
                <a:moveTo>
                  <a:pt x="1620117" y="0"/>
                </a:moveTo>
                <a:cubicBezTo>
                  <a:pt x="1547092" y="3175"/>
                  <a:pt x="1473548" y="269"/>
                  <a:pt x="1401042" y="9525"/>
                </a:cubicBezTo>
                <a:cubicBezTo>
                  <a:pt x="1310440" y="21091"/>
                  <a:pt x="1074178" y="77013"/>
                  <a:pt x="981942" y="114300"/>
                </a:cubicBezTo>
                <a:cubicBezTo>
                  <a:pt x="893733" y="149959"/>
                  <a:pt x="724767" y="238125"/>
                  <a:pt x="724767" y="238125"/>
                </a:cubicBezTo>
                <a:cubicBezTo>
                  <a:pt x="336792" y="611731"/>
                  <a:pt x="582419" y="338121"/>
                  <a:pt x="324717" y="704850"/>
                </a:cubicBezTo>
                <a:cubicBezTo>
                  <a:pt x="292216" y="751102"/>
                  <a:pt x="246743" y="788428"/>
                  <a:pt x="219942" y="838200"/>
                </a:cubicBezTo>
                <a:cubicBezTo>
                  <a:pt x="154141" y="960403"/>
                  <a:pt x="56000" y="1288645"/>
                  <a:pt x="19917" y="1400175"/>
                </a:cubicBezTo>
                <a:cubicBezTo>
                  <a:pt x="13567" y="1530350"/>
                  <a:pt x="-4094" y="1660465"/>
                  <a:pt x="867" y="1790700"/>
                </a:cubicBezTo>
                <a:cubicBezTo>
                  <a:pt x="8636" y="1994643"/>
                  <a:pt x="26334" y="2198683"/>
                  <a:pt x="58017" y="2400300"/>
                </a:cubicBezTo>
                <a:cubicBezTo>
                  <a:pt x="61867" y="2424797"/>
                  <a:pt x="86278" y="2441959"/>
                  <a:pt x="105642" y="2457450"/>
                </a:cubicBezTo>
                <a:cubicBezTo>
                  <a:pt x="118993" y="2468131"/>
                  <a:pt x="137643" y="2469556"/>
                  <a:pt x="153267" y="2476500"/>
                </a:cubicBezTo>
                <a:cubicBezTo>
                  <a:pt x="166242" y="2482267"/>
                  <a:pt x="179326" y="2488025"/>
                  <a:pt x="191367" y="2495550"/>
                </a:cubicBezTo>
                <a:cubicBezTo>
                  <a:pt x="204829" y="2503964"/>
                  <a:pt x="214923" y="2517762"/>
                  <a:pt x="229467" y="2524125"/>
                </a:cubicBezTo>
                <a:cubicBezTo>
                  <a:pt x="266261" y="2540222"/>
                  <a:pt x="305861" y="2548958"/>
                  <a:pt x="343767" y="2562225"/>
                </a:cubicBezTo>
                <a:cubicBezTo>
                  <a:pt x="369371" y="2571186"/>
                  <a:pt x="394473" y="2581529"/>
                  <a:pt x="419967" y="2590800"/>
                </a:cubicBezTo>
                <a:cubicBezTo>
                  <a:pt x="429403" y="2594231"/>
                  <a:pt x="439106" y="2596894"/>
                  <a:pt x="448542" y="2600325"/>
                </a:cubicBezTo>
                <a:cubicBezTo>
                  <a:pt x="474036" y="2609596"/>
                  <a:pt x="499342" y="2619375"/>
                  <a:pt x="524742" y="2628900"/>
                </a:cubicBezTo>
                <a:cubicBezTo>
                  <a:pt x="543792" y="2644775"/>
                  <a:pt x="559377" y="2666133"/>
                  <a:pt x="581892" y="2676525"/>
                </a:cubicBezTo>
                <a:cubicBezTo>
                  <a:pt x="602276" y="2685933"/>
                  <a:pt x="626598" y="2681425"/>
                  <a:pt x="648567" y="2686050"/>
                </a:cubicBezTo>
                <a:cubicBezTo>
                  <a:pt x="686997" y="2694141"/>
                  <a:pt x="724767" y="2705100"/>
                  <a:pt x="762867" y="2714625"/>
                </a:cubicBezTo>
                <a:cubicBezTo>
                  <a:pt x="845417" y="2701925"/>
                  <a:pt x="929627" y="2697325"/>
                  <a:pt x="1010517" y="2676525"/>
                </a:cubicBezTo>
                <a:cubicBezTo>
                  <a:pt x="1145123" y="2641912"/>
                  <a:pt x="1049571" y="2620898"/>
                  <a:pt x="1172442" y="2571750"/>
                </a:cubicBezTo>
                <a:lnTo>
                  <a:pt x="1220067" y="2552700"/>
                </a:lnTo>
                <a:cubicBezTo>
                  <a:pt x="1239117" y="2536825"/>
                  <a:pt x="1259682" y="2522610"/>
                  <a:pt x="1277217" y="2505075"/>
                </a:cubicBezTo>
                <a:cubicBezTo>
                  <a:pt x="1291592" y="2490700"/>
                  <a:pt x="1300122" y="2470956"/>
                  <a:pt x="1315317" y="2457450"/>
                </a:cubicBezTo>
                <a:cubicBezTo>
                  <a:pt x="1329154" y="2445150"/>
                  <a:pt x="1347067" y="2438400"/>
                  <a:pt x="1362942" y="2428875"/>
                </a:cubicBezTo>
                <a:cubicBezTo>
                  <a:pt x="1388342" y="2393950"/>
                  <a:pt x="1421603" y="2363563"/>
                  <a:pt x="1439142" y="2324100"/>
                </a:cubicBezTo>
                <a:cubicBezTo>
                  <a:pt x="1464542" y="2266950"/>
                  <a:pt x="1487373" y="2208588"/>
                  <a:pt x="1515342" y="2152650"/>
                </a:cubicBezTo>
                <a:cubicBezTo>
                  <a:pt x="1528042" y="2127250"/>
                  <a:pt x="1541350" y="2102145"/>
                  <a:pt x="1553442" y="2076450"/>
                </a:cubicBezTo>
                <a:cubicBezTo>
                  <a:pt x="1566757" y="2048156"/>
                  <a:pt x="1577558" y="2018694"/>
                  <a:pt x="1591542" y="1990725"/>
                </a:cubicBezTo>
                <a:cubicBezTo>
                  <a:pt x="1632739" y="1908331"/>
                  <a:pt x="1611466" y="1974908"/>
                  <a:pt x="1667742" y="1876425"/>
                </a:cubicBezTo>
                <a:cubicBezTo>
                  <a:pt x="1679739" y="1855431"/>
                  <a:pt x="1686021" y="1831629"/>
                  <a:pt x="1696317" y="1809750"/>
                </a:cubicBezTo>
                <a:cubicBezTo>
                  <a:pt x="1705180" y="1790915"/>
                  <a:pt x="1763728" y="1680343"/>
                  <a:pt x="1772517" y="1647825"/>
                </a:cubicBezTo>
                <a:cubicBezTo>
                  <a:pt x="1857381" y="1333829"/>
                  <a:pt x="1767947" y="1433320"/>
                  <a:pt x="1867767" y="1333500"/>
                </a:cubicBezTo>
                <a:cubicBezTo>
                  <a:pt x="1874117" y="1317625"/>
                  <a:pt x="1881410" y="1302095"/>
                  <a:pt x="1886817" y="1285875"/>
                </a:cubicBezTo>
                <a:cubicBezTo>
                  <a:pt x="1894126" y="1263947"/>
                  <a:pt x="1899785" y="1241500"/>
                  <a:pt x="1905867" y="1219200"/>
                </a:cubicBezTo>
                <a:cubicBezTo>
                  <a:pt x="1909311" y="1206570"/>
                  <a:pt x="1910235" y="1193132"/>
                  <a:pt x="1915392" y="1181100"/>
                </a:cubicBezTo>
                <a:cubicBezTo>
                  <a:pt x="1919901" y="1170578"/>
                  <a:pt x="1928092" y="1162050"/>
                  <a:pt x="1934442" y="1152525"/>
                </a:cubicBezTo>
                <a:cubicBezTo>
                  <a:pt x="1956510" y="1042187"/>
                  <a:pt x="1925939" y="1178034"/>
                  <a:pt x="1972542" y="1038225"/>
                </a:cubicBezTo>
                <a:cubicBezTo>
                  <a:pt x="2000005" y="955835"/>
                  <a:pt x="1961990" y="1020716"/>
                  <a:pt x="2001117" y="962025"/>
                </a:cubicBezTo>
                <a:cubicBezTo>
                  <a:pt x="2005647" y="894075"/>
                  <a:pt x="2010651" y="795272"/>
                  <a:pt x="2020167" y="723900"/>
                </a:cubicBezTo>
                <a:cubicBezTo>
                  <a:pt x="2022307" y="707853"/>
                  <a:pt x="2026517" y="692150"/>
                  <a:pt x="2029692" y="676275"/>
                </a:cubicBezTo>
                <a:cubicBezTo>
                  <a:pt x="2020167" y="593725"/>
                  <a:pt x="2013565" y="510785"/>
                  <a:pt x="2001117" y="428625"/>
                </a:cubicBezTo>
                <a:cubicBezTo>
                  <a:pt x="1997654" y="405771"/>
                  <a:pt x="1992944" y="382345"/>
                  <a:pt x="1982067" y="361950"/>
                </a:cubicBezTo>
                <a:cubicBezTo>
                  <a:pt x="1966845" y="333409"/>
                  <a:pt x="1900876" y="257424"/>
                  <a:pt x="1877292" y="228600"/>
                </a:cubicBezTo>
                <a:cubicBezTo>
                  <a:pt x="1745510" y="67533"/>
                  <a:pt x="1970788" y="331621"/>
                  <a:pt x="1762992" y="123825"/>
                </a:cubicBezTo>
                <a:cubicBezTo>
                  <a:pt x="1753467" y="114300"/>
                  <a:pt x="1746192" y="101792"/>
                  <a:pt x="1734417" y="95250"/>
                </a:cubicBezTo>
                <a:cubicBezTo>
                  <a:pt x="1716864" y="85498"/>
                  <a:pt x="1677267" y="76200"/>
                  <a:pt x="1677267" y="76200"/>
                </a:cubicBezTo>
                <a:cubicBezTo>
                  <a:pt x="1585139" y="7104"/>
                  <a:pt x="1683318" y="74463"/>
                  <a:pt x="1610592" y="38100"/>
                </a:cubicBezTo>
                <a:cubicBezTo>
                  <a:pt x="1565447" y="15528"/>
                  <a:pt x="1599725" y="19050"/>
                  <a:pt x="1562967" y="19050"/>
                </a:cubicBezTo>
              </a:path>
            </a:pathLst>
          </a:cu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F7B6E8D-C466-47B2-A29D-2F649F72D4A0}"/>
              </a:ext>
            </a:extLst>
          </p:cNvPr>
          <p:cNvSpPr/>
          <p:nvPr/>
        </p:nvSpPr>
        <p:spPr>
          <a:xfrm>
            <a:off x="5917713" y="1628775"/>
            <a:ext cx="5560737" cy="4914900"/>
          </a:xfrm>
          <a:custGeom>
            <a:avLst/>
            <a:gdLst>
              <a:gd name="connsiteX0" fmla="*/ 2197587 w 5560737"/>
              <a:gd name="connsiteY0" fmla="*/ 9525 h 4914900"/>
              <a:gd name="connsiteX1" fmla="*/ 1835637 w 5560737"/>
              <a:gd name="connsiteY1" fmla="*/ 47625 h 4914900"/>
              <a:gd name="connsiteX2" fmla="*/ 1435587 w 5560737"/>
              <a:gd name="connsiteY2" fmla="*/ 171450 h 4914900"/>
              <a:gd name="connsiteX3" fmla="*/ 1026012 w 5560737"/>
              <a:gd name="connsiteY3" fmla="*/ 438150 h 4914900"/>
              <a:gd name="connsiteX4" fmla="*/ 921237 w 5560737"/>
              <a:gd name="connsiteY4" fmla="*/ 504825 h 4914900"/>
              <a:gd name="connsiteX5" fmla="*/ 654537 w 5560737"/>
              <a:gd name="connsiteY5" fmla="*/ 733425 h 4914900"/>
              <a:gd name="connsiteX6" fmla="*/ 540237 w 5560737"/>
              <a:gd name="connsiteY6" fmla="*/ 876300 h 4914900"/>
              <a:gd name="connsiteX7" fmla="*/ 425937 w 5560737"/>
              <a:gd name="connsiteY7" fmla="*/ 1009650 h 4914900"/>
              <a:gd name="connsiteX8" fmla="*/ 254487 w 5560737"/>
              <a:gd name="connsiteY8" fmla="*/ 1362075 h 4914900"/>
              <a:gd name="connsiteX9" fmla="*/ 121137 w 5560737"/>
              <a:gd name="connsiteY9" fmla="*/ 1666875 h 4914900"/>
              <a:gd name="connsiteX10" fmla="*/ 44937 w 5560737"/>
              <a:gd name="connsiteY10" fmla="*/ 1876425 h 4914900"/>
              <a:gd name="connsiteX11" fmla="*/ 16362 w 5560737"/>
              <a:gd name="connsiteY11" fmla="*/ 2000250 h 4914900"/>
              <a:gd name="connsiteX12" fmla="*/ 16362 w 5560737"/>
              <a:gd name="connsiteY12" fmla="*/ 2466975 h 4914900"/>
              <a:gd name="connsiteX13" fmla="*/ 102087 w 5560737"/>
              <a:gd name="connsiteY13" fmla="*/ 2790825 h 4914900"/>
              <a:gd name="connsiteX14" fmla="*/ 206862 w 5560737"/>
              <a:gd name="connsiteY14" fmla="*/ 3162300 h 4914900"/>
              <a:gd name="connsiteX15" fmla="*/ 559287 w 5560737"/>
              <a:gd name="connsiteY15" fmla="*/ 3819525 h 4914900"/>
              <a:gd name="connsiteX16" fmla="*/ 711687 w 5560737"/>
              <a:gd name="connsiteY16" fmla="*/ 3990975 h 4914900"/>
              <a:gd name="connsiteX17" fmla="*/ 1721337 w 5560737"/>
              <a:gd name="connsiteY17" fmla="*/ 4638675 h 4914900"/>
              <a:gd name="connsiteX18" fmla="*/ 1902312 w 5560737"/>
              <a:gd name="connsiteY18" fmla="*/ 4714875 h 4914900"/>
              <a:gd name="connsiteX19" fmla="*/ 2149962 w 5560737"/>
              <a:gd name="connsiteY19" fmla="*/ 4762500 h 4914900"/>
              <a:gd name="connsiteX20" fmla="*/ 2445237 w 5560737"/>
              <a:gd name="connsiteY20" fmla="*/ 4848225 h 4914900"/>
              <a:gd name="connsiteX21" fmla="*/ 3273912 w 5560737"/>
              <a:gd name="connsiteY21" fmla="*/ 4895850 h 4914900"/>
              <a:gd name="connsiteX22" fmla="*/ 3616812 w 5560737"/>
              <a:gd name="connsiteY22" fmla="*/ 4914900 h 4914900"/>
              <a:gd name="connsiteX23" fmla="*/ 4321662 w 5560737"/>
              <a:gd name="connsiteY23" fmla="*/ 4886325 h 4914900"/>
              <a:gd name="connsiteX24" fmla="*/ 4712187 w 5560737"/>
              <a:gd name="connsiteY24" fmla="*/ 4743450 h 4914900"/>
              <a:gd name="connsiteX25" fmla="*/ 5217012 w 5560737"/>
              <a:gd name="connsiteY25" fmla="*/ 4410075 h 4914900"/>
              <a:gd name="connsiteX26" fmla="*/ 5388462 w 5560737"/>
              <a:gd name="connsiteY26" fmla="*/ 4152900 h 4914900"/>
              <a:gd name="connsiteX27" fmla="*/ 5474187 w 5560737"/>
              <a:gd name="connsiteY27" fmla="*/ 3933825 h 4914900"/>
              <a:gd name="connsiteX28" fmla="*/ 5559912 w 5560737"/>
              <a:gd name="connsiteY28" fmla="*/ 3248025 h 4914900"/>
              <a:gd name="connsiteX29" fmla="*/ 5464662 w 5560737"/>
              <a:gd name="connsiteY29" fmla="*/ 2286000 h 4914900"/>
              <a:gd name="connsiteX30" fmla="*/ 5236062 w 5560737"/>
              <a:gd name="connsiteY30" fmla="*/ 1638300 h 4914900"/>
              <a:gd name="connsiteX31" fmla="*/ 4836012 w 5560737"/>
              <a:gd name="connsiteY31" fmla="*/ 971550 h 4914900"/>
              <a:gd name="connsiteX32" fmla="*/ 4521687 w 5560737"/>
              <a:gd name="connsiteY32" fmla="*/ 609600 h 4914900"/>
              <a:gd name="connsiteX33" fmla="*/ 4416912 w 5560737"/>
              <a:gd name="connsiteY33" fmla="*/ 504825 h 4914900"/>
              <a:gd name="connsiteX34" fmla="*/ 4274037 w 5560737"/>
              <a:gd name="connsiteY34" fmla="*/ 409575 h 4914900"/>
              <a:gd name="connsiteX35" fmla="*/ 3950187 w 5560737"/>
              <a:gd name="connsiteY35" fmla="*/ 219075 h 4914900"/>
              <a:gd name="connsiteX36" fmla="*/ 3635862 w 5560737"/>
              <a:gd name="connsiteY36" fmla="*/ 114300 h 4914900"/>
              <a:gd name="connsiteX37" fmla="*/ 3512037 w 5560737"/>
              <a:gd name="connsiteY37" fmla="*/ 85725 h 4914900"/>
              <a:gd name="connsiteX38" fmla="*/ 3273912 w 5560737"/>
              <a:gd name="connsiteY38" fmla="*/ 19050 h 4914900"/>
              <a:gd name="connsiteX39" fmla="*/ 3178662 w 5560737"/>
              <a:gd name="connsiteY39" fmla="*/ 0 h 4914900"/>
              <a:gd name="connsiteX40" fmla="*/ 2197587 w 5560737"/>
              <a:gd name="connsiteY40" fmla="*/ 9525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560737" h="4914900">
                <a:moveTo>
                  <a:pt x="2197587" y="9525"/>
                </a:moveTo>
                <a:cubicBezTo>
                  <a:pt x="1973749" y="17463"/>
                  <a:pt x="1954938" y="25600"/>
                  <a:pt x="1835637" y="47625"/>
                </a:cubicBezTo>
                <a:cubicBezTo>
                  <a:pt x="1818204" y="50843"/>
                  <a:pt x="1501647" y="144537"/>
                  <a:pt x="1435587" y="171450"/>
                </a:cubicBezTo>
                <a:cubicBezTo>
                  <a:pt x="1278135" y="235597"/>
                  <a:pt x="1172431" y="337051"/>
                  <a:pt x="1026012" y="438150"/>
                </a:cubicBezTo>
                <a:cubicBezTo>
                  <a:pt x="991947" y="461671"/>
                  <a:pt x="953563" y="478965"/>
                  <a:pt x="921237" y="504825"/>
                </a:cubicBezTo>
                <a:cubicBezTo>
                  <a:pt x="845781" y="565190"/>
                  <a:pt x="706866" y="673621"/>
                  <a:pt x="654537" y="733425"/>
                </a:cubicBezTo>
                <a:cubicBezTo>
                  <a:pt x="421820" y="999388"/>
                  <a:pt x="727293" y="645231"/>
                  <a:pt x="540237" y="876300"/>
                </a:cubicBezTo>
                <a:cubicBezTo>
                  <a:pt x="503401" y="921803"/>
                  <a:pt x="459104" y="961407"/>
                  <a:pt x="425937" y="1009650"/>
                </a:cubicBezTo>
                <a:cubicBezTo>
                  <a:pt x="232829" y="1290535"/>
                  <a:pt x="422206" y="1068567"/>
                  <a:pt x="254487" y="1362075"/>
                </a:cubicBezTo>
                <a:cubicBezTo>
                  <a:pt x="175307" y="1500640"/>
                  <a:pt x="221436" y="1412784"/>
                  <a:pt x="121137" y="1666875"/>
                </a:cubicBezTo>
                <a:cubicBezTo>
                  <a:pt x="102893" y="1713094"/>
                  <a:pt x="60120" y="1820754"/>
                  <a:pt x="44937" y="1876425"/>
                </a:cubicBezTo>
                <a:cubicBezTo>
                  <a:pt x="33791" y="1917292"/>
                  <a:pt x="25887" y="1958975"/>
                  <a:pt x="16362" y="2000250"/>
                </a:cubicBezTo>
                <a:cubicBezTo>
                  <a:pt x="-1625" y="2180118"/>
                  <a:pt x="-8978" y="2213574"/>
                  <a:pt x="16362" y="2466975"/>
                </a:cubicBezTo>
                <a:cubicBezTo>
                  <a:pt x="28115" y="2584505"/>
                  <a:pt x="72735" y="2679940"/>
                  <a:pt x="102087" y="2790825"/>
                </a:cubicBezTo>
                <a:cubicBezTo>
                  <a:pt x="137457" y="2924445"/>
                  <a:pt x="151074" y="3035703"/>
                  <a:pt x="206862" y="3162300"/>
                </a:cubicBezTo>
                <a:cubicBezTo>
                  <a:pt x="288342" y="3347196"/>
                  <a:pt x="433220" y="3643795"/>
                  <a:pt x="559287" y="3819525"/>
                </a:cubicBezTo>
                <a:cubicBezTo>
                  <a:pt x="603859" y="3881655"/>
                  <a:pt x="653817" y="3940997"/>
                  <a:pt x="711687" y="3990975"/>
                </a:cubicBezTo>
                <a:cubicBezTo>
                  <a:pt x="1069351" y="4299867"/>
                  <a:pt x="1284104" y="4454577"/>
                  <a:pt x="1721337" y="4638675"/>
                </a:cubicBezTo>
                <a:cubicBezTo>
                  <a:pt x="1781662" y="4664075"/>
                  <a:pt x="1839429" y="4696709"/>
                  <a:pt x="1902312" y="4714875"/>
                </a:cubicBezTo>
                <a:cubicBezTo>
                  <a:pt x="1983072" y="4738206"/>
                  <a:pt x="2068522" y="4741666"/>
                  <a:pt x="2149962" y="4762500"/>
                </a:cubicBezTo>
                <a:cubicBezTo>
                  <a:pt x="2390301" y="4823982"/>
                  <a:pt x="2227688" y="4816232"/>
                  <a:pt x="2445237" y="4848225"/>
                </a:cubicBezTo>
                <a:cubicBezTo>
                  <a:pt x="2663453" y="4880316"/>
                  <a:pt x="3186490" y="4891606"/>
                  <a:pt x="3273912" y="4895850"/>
                </a:cubicBezTo>
                <a:lnTo>
                  <a:pt x="3616812" y="4914900"/>
                </a:lnTo>
                <a:cubicBezTo>
                  <a:pt x="3851762" y="4905375"/>
                  <a:pt x="4087064" y="4902320"/>
                  <a:pt x="4321662" y="4886325"/>
                </a:cubicBezTo>
                <a:cubicBezTo>
                  <a:pt x="4443646" y="4878008"/>
                  <a:pt x="4626218" y="4793845"/>
                  <a:pt x="4712187" y="4743450"/>
                </a:cubicBezTo>
                <a:cubicBezTo>
                  <a:pt x="4799493" y="4692271"/>
                  <a:pt x="5144963" y="4503739"/>
                  <a:pt x="5217012" y="4410075"/>
                </a:cubicBezTo>
                <a:cubicBezTo>
                  <a:pt x="5292976" y="4311322"/>
                  <a:pt x="5336074" y="4266920"/>
                  <a:pt x="5388462" y="4152900"/>
                </a:cubicBezTo>
                <a:cubicBezTo>
                  <a:pt x="5421201" y="4081645"/>
                  <a:pt x="5445612" y="4006850"/>
                  <a:pt x="5474187" y="3933825"/>
                </a:cubicBezTo>
                <a:cubicBezTo>
                  <a:pt x="5502547" y="3763666"/>
                  <a:pt x="5568875" y="3423437"/>
                  <a:pt x="5559912" y="3248025"/>
                </a:cubicBezTo>
                <a:cubicBezTo>
                  <a:pt x="5543468" y="2926202"/>
                  <a:pt x="5528218" y="2601913"/>
                  <a:pt x="5464662" y="2286000"/>
                </a:cubicBezTo>
                <a:cubicBezTo>
                  <a:pt x="5419505" y="2061545"/>
                  <a:pt x="5342298" y="1841113"/>
                  <a:pt x="5236062" y="1638300"/>
                </a:cubicBezTo>
                <a:cubicBezTo>
                  <a:pt x="5065100" y="1311919"/>
                  <a:pt x="5049215" y="1237048"/>
                  <a:pt x="4836012" y="971550"/>
                </a:cubicBezTo>
                <a:cubicBezTo>
                  <a:pt x="4735959" y="846956"/>
                  <a:pt x="4634679" y="722592"/>
                  <a:pt x="4521687" y="609600"/>
                </a:cubicBezTo>
                <a:cubicBezTo>
                  <a:pt x="4486762" y="574675"/>
                  <a:pt x="4455336" y="535859"/>
                  <a:pt x="4416912" y="504825"/>
                </a:cubicBezTo>
                <a:cubicBezTo>
                  <a:pt x="4372384" y="468860"/>
                  <a:pt x="4322853" y="439462"/>
                  <a:pt x="4274037" y="409575"/>
                </a:cubicBezTo>
                <a:cubicBezTo>
                  <a:pt x="4167225" y="344180"/>
                  <a:pt x="4067454" y="263050"/>
                  <a:pt x="3950187" y="219075"/>
                </a:cubicBezTo>
                <a:cubicBezTo>
                  <a:pt x="3797394" y="161778"/>
                  <a:pt x="3795617" y="156901"/>
                  <a:pt x="3635862" y="114300"/>
                </a:cubicBezTo>
                <a:cubicBezTo>
                  <a:pt x="3594932" y="103385"/>
                  <a:pt x="3552940" y="96737"/>
                  <a:pt x="3512037" y="85725"/>
                </a:cubicBezTo>
                <a:cubicBezTo>
                  <a:pt x="3295796" y="27506"/>
                  <a:pt x="3480016" y="65892"/>
                  <a:pt x="3273912" y="19050"/>
                </a:cubicBezTo>
                <a:cubicBezTo>
                  <a:pt x="3242338" y="11874"/>
                  <a:pt x="3211036" y="549"/>
                  <a:pt x="3178662" y="0"/>
                </a:cubicBezTo>
                <a:lnTo>
                  <a:pt x="2197587" y="9525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EDB1B3C5-5E8C-49C7-AE85-2D5A23E2D4A1}"/>
              </a:ext>
            </a:extLst>
          </p:cNvPr>
          <p:cNvSpPr/>
          <p:nvPr/>
        </p:nvSpPr>
        <p:spPr>
          <a:xfrm>
            <a:off x="7361533" y="3418568"/>
            <a:ext cx="3785633" cy="2966698"/>
          </a:xfrm>
          <a:custGeom>
            <a:avLst/>
            <a:gdLst>
              <a:gd name="connsiteX0" fmla="*/ 1858667 w 3785633"/>
              <a:gd name="connsiteY0" fmla="*/ 907 h 2966698"/>
              <a:gd name="connsiteX1" fmla="*/ 972842 w 3785633"/>
              <a:gd name="connsiteY1" fmla="*/ 67582 h 2966698"/>
              <a:gd name="connsiteX2" fmla="*/ 610892 w 3785633"/>
              <a:gd name="connsiteY2" fmla="*/ 305707 h 2966698"/>
              <a:gd name="connsiteX3" fmla="*/ 391817 w 3785633"/>
              <a:gd name="connsiteY3" fmla="*/ 620032 h 2966698"/>
              <a:gd name="connsiteX4" fmla="*/ 191792 w 3785633"/>
              <a:gd name="connsiteY4" fmla="*/ 953407 h 2966698"/>
              <a:gd name="connsiteX5" fmla="*/ 87017 w 3785633"/>
              <a:gd name="connsiteY5" fmla="*/ 1315357 h 2966698"/>
              <a:gd name="connsiteX6" fmla="*/ 20342 w 3785633"/>
              <a:gd name="connsiteY6" fmla="*/ 1505857 h 2966698"/>
              <a:gd name="connsiteX7" fmla="*/ 20342 w 3785633"/>
              <a:gd name="connsiteY7" fmla="*/ 1905907 h 2966698"/>
              <a:gd name="connsiteX8" fmla="*/ 144167 w 3785633"/>
              <a:gd name="connsiteY8" fmla="*/ 2363107 h 2966698"/>
              <a:gd name="connsiteX9" fmla="*/ 182267 w 3785633"/>
              <a:gd name="connsiteY9" fmla="*/ 2410732 h 2966698"/>
              <a:gd name="connsiteX10" fmla="*/ 325142 w 3785633"/>
              <a:gd name="connsiteY10" fmla="*/ 2610757 h 2966698"/>
              <a:gd name="connsiteX11" fmla="*/ 410867 w 3785633"/>
              <a:gd name="connsiteY11" fmla="*/ 2725057 h 2966698"/>
              <a:gd name="connsiteX12" fmla="*/ 563267 w 3785633"/>
              <a:gd name="connsiteY12" fmla="*/ 2763157 h 2966698"/>
              <a:gd name="connsiteX13" fmla="*/ 763292 w 3785633"/>
              <a:gd name="connsiteY13" fmla="*/ 2867932 h 2966698"/>
              <a:gd name="connsiteX14" fmla="*/ 1249067 w 3785633"/>
              <a:gd name="connsiteY14" fmla="*/ 2906032 h 2966698"/>
              <a:gd name="connsiteX15" fmla="*/ 2106317 w 3785633"/>
              <a:gd name="connsiteY15" fmla="*/ 2963182 h 2966698"/>
              <a:gd name="connsiteX16" fmla="*/ 2954042 w 3785633"/>
              <a:gd name="connsiteY16" fmla="*/ 2906032 h 2966698"/>
              <a:gd name="connsiteX17" fmla="*/ 3154067 w 3785633"/>
              <a:gd name="connsiteY17" fmla="*/ 2801257 h 2966698"/>
              <a:gd name="connsiteX18" fmla="*/ 3287417 w 3785633"/>
              <a:gd name="connsiteY18" fmla="*/ 2772682 h 2966698"/>
              <a:gd name="connsiteX19" fmla="*/ 3420767 w 3785633"/>
              <a:gd name="connsiteY19" fmla="*/ 2686957 h 2966698"/>
              <a:gd name="connsiteX20" fmla="*/ 3601742 w 3785633"/>
              <a:gd name="connsiteY20" fmla="*/ 2496457 h 2966698"/>
              <a:gd name="connsiteX21" fmla="*/ 3744617 w 3785633"/>
              <a:gd name="connsiteY21" fmla="*/ 2220232 h 2966698"/>
              <a:gd name="connsiteX22" fmla="*/ 3763667 w 3785633"/>
              <a:gd name="connsiteY22" fmla="*/ 1591582 h 2966698"/>
              <a:gd name="connsiteX23" fmla="*/ 3573167 w 3785633"/>
              <a:gd name="connsiteY23" fmla="*/ 1115332 h 2966698"/>
              <a:gd name="connsiteX24" fmla="*/ 3439817 w 3785633"/>
              <a:gd name="connsiteY24" fmla="*/ 858157 h 2966698"/>
              <a:gd name="connsiteX25" fmla="*/ 3182642 w 3785633"/>
              <a:gd name="connsiteY25" fmla="*/ 553357 h 2966698"/>
              <a:gd name="connsiteX26" fmla="*/ 3030242 w 3785633"/>
              <a:gd name="connsiteY26" fmla="*/ 429532 h 2966698"/>
              <a:gd name="connsiteX27" fmla="*/ 2887367 w 3785633"/>
              <a:gd name="connsiteY27" fmla="*/ 343807 h 2966698"/>
              <a:gd name="connsiteX28" fmla="*/ 2811167 w 3785633"/>
              <a:gd name="connsiteY28" fmla="*/ 324757 h 2966698"/>
              <a:gd name="connsiteX29" fmla="*/ 2725442 w 3785633"/>
              <a:gd name="connsiteY29" fmla="*/ 296182 h 2966698"/>
              <a:gd name="connsiteX30" fmla="*/ 2649242 w 3785633"/>
              <a:gd name="connsiteY30" fmla="*/ 277132 h 2966698"/>
              <a:gd name="connsiteX31" fmla="*/ 2573042 w 3785633"/>
              <a:gd name="connsiteY31" fmla="*/ 239032 h 2966698"/>
              <a:gd name="connsiteX32" fmla="*/ 2525417 w 3785633"/>
              <a:gd name="connsiteY32" fmla="*/ 219982 h 2966698"/>
              <a:gd name="connsiteX33" fmla="*/ 2439692 w 3785633"/>
              <a:gd name="connsiteY33" fmla="*/ 200932 h 2966698"/>
              <a:gd name="connsiteX34" fmla="*/ 2315867 w 3785633"/>
              <a:gd name="connsiteY34" fmla="*/ 143782 h 2966698"/>
              <a:gd name="connsiteX35" fmla="*/ 2277767 w 3785633"/>
              <a:gd name="connsiteY35" fmla="*/ 124732 h 2966698"/>
              <a:gd name="connsiteX36" fmla="*/ 2211092 w 3785633"/>
              <a:gd name="connsiteY36" fmla="*/ 115207 h 2966698"/>
              <a:gd name="connsiteX37" fmla="*/ 2068217 w 3785633"/>
              <a:gd name="connsiteY37" fmla="*/ 86632 h 2966698"/>
              <a:gd name="connsiteX38" fmla="*/ 2020592 w 3785633"/>
              <a:gd name="connsiteY38" fmla="*/ 77107 h 2966698"/>
              <a:gd name="connsiteX39" fmla="*/ 1868192 w 3785633"/>
              <a:gd name="connsiteY39" fmla="*/ 39007 h 2966698"/>
              <a:gd name="connsiteX40" fmla="*/ 1858667 w 3785633"/>
              <a:gd name="connsiteY40" fmla="*/ 907 h 296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785633" h="2966698">
                <a:moveTo>
                  <a:pt x="1858667" y="907"/>
                </a:moveTo>
                <a:cubicBezTo>
                  <a:pt x="1709442" y="5670"/>
                  <a:pt x="1204556" y="-23699"/>
                  <a:pt x="972842" y="67582"/>
                </a:cubicBezTo>
                <a:cubicBezTo>
                  <a:pt x="869783" y="108181"/>
                  <a:pt x="677024" y="232060"/>
                  <a:pt x="610892" y="305707"/>
                </a:cubicBezTo>
                <a:cubicBezTo>
                  <a:pt x="525564" y="400731"/>
                  <a:pt x="464749" y="515192"/>
                  <a:pt x="391817" y="620032"/>
                </a:cubicBezTo>
                <a:cubicBezTo>
                  <a:pt x="319364" y="724184"/>
                  <a:pt x="237316" y="834650"/>
                  <a:pt x="191792" y="953407"/>
                </a:cubicBezTo>
                <a:cubicBezTo>
                  <a:pt x="146834" y="1070689"/>
                  <a:pt x="124246" y="1195398"/>
                  <a:pt x="87017" y="1315357"/>
                </a:cubicBezTo>
                <a:cubicBezTo>
                  <a:pt x="67076" y="1379611"/>
                  <a:pt x="42567" y="1442357"/>
                  <a:pt x="20342" y="1505857"/>
                </a:cubicBezTo>
                <a:cubicBezTo>
                  <a:pt x="-3118" y="1705263"/>
                  <a:pt x="-10213" y="1674562"/>
                  <a:pt x="20342" y="1905907"/>
                </a:cubicBezTo>
                <a:cubicBezTo>
                  <a:pt x="47562" y="2112000"/>
                  <a:pt x="58987" y="2185648"/>
                  <a:pt x="144167" y="2363107"/>
                </a:cubicBezTo>
                <a:cubicBezTo>
                  <a:pt x="152964" y="2381435"/>
                  <a:pt x="170272" y="2394318"/>
                  <a:pt x="182267" y="2410732"/>
                </a:cubicBezTo>
                <a:cubicBezTo>
                  <a:pt x="230611" y="2476887"/>
                  <a:pt x="276949" y="2544491"/>
                  <a:pt x="325142" y="2610757"/>
                </a:cubicBezTo>
                <a:cubicBezTo>
                  <a:pt x="353154" y="2649273"/>
                  <a:pt x="364376" y="2714726"/>
                  <a:pt x="410867" y="2725057"/>
                </a:cubicBezTo>
                <a:cubicBezTo>
                  <a:pt x="430571" y="2729436"/>
                  <a:pt x="538396" y="2751610"/>
                  <a:pt x="563267" y="2763157"/>
                </a:cubicBezTo>
                <a:cubicBezTo>
                  <a:pt x="631536" y="2794853"/>
                  <a:pt x="688254" y="2862047"/>
                  <a:pt x="763292" y="2867932"/>
                </a:cubicBezTo>
                <a:lnTo>
                  <a:pt x="1249067" y="2906032"/>
                </a:lnTo>
                <a:cubicBezTo>
                  <a:pt x="1585249" y="2965358"/>
                  <a:pt x="1585555" y="2972826"/>
                  <a:pt x="2106317" y="2963182"/>
                </a:cubicBezTo>
                <a:cubicBezTo>
                  <a:pt x="2389485" y="2957938"/>
                  <a:pt x="2671467" y="2925082"/>
                  <a:pt x="2954042" y="2906032"/>
                </a:cubicBezTo>
                <a:cubicBezTo>
                  <a:pt x="3020717" y="2871107"/>
                  <a:pt x="3084182" y="2829211"/>
                  <a:pt x="3154067" y="2801257"/>
                </a:cubicBezTo>
                <a:cubicBezTo>
                  <a:pt x="3196275" y="2784374"/>
                  <a:pt x="3245634" y="2790589"/>
                  <a:pt x="3287417" y="2772682"/>
                </a:cubicBezTo>
                <a:cubicBezTo>
                  <a:pt x="3335987" y="2751866"/>
                  <a:pt x="3379802" y="2720336"/>
                  <a:pt x="3420767" y="2686957"/>
                </a:cubicBezTo>
                <a:cubicBezTo>
                  <a:pt x="3437407" y="2673398"/>
                  <a:pt x="3570735" y="2541775"/>
                  <a:pt x="3601742" y="2496457"/>
                </a:cubicBezTo>
                <a:cubicBezTo>
                  <a:pt x="3661624" y="2408937"/>
                  <a:pt x="3699473" y="2316164"/>
                  <a:pt x="3744617" y="2220232"/>
                </a:cubicBezTo>
                <a:cubicBezTo>
                  <a:pt x="3771530" y="2013899"/>
                  <a:pt x="3810739" y="1800045"/>
                  <a:pt x="3763667" y="1591582"/>
                </a:cubicBezTo>
                <a:cubicBezTo>
                  <a:pt x="3726007" y="1424802"/>
                  <a:pt x="3651872" y="1267119"/>
                  <a:pt x="3573167" y="1115332"/>
                </a:cubicBezTo>
                <a:cubicBezTo>
                  <a:pt x="3528717" y="1029607"/>
                  <a:pt x="3490996" y="940043"/>
                  <a:pt x="3439817" y="858157"/>
                </a:cubicBezTo>
                <a:cubicBezTo>
                  <a:pt x="3374701" y="753972"/>
                  <a:pt x="3277619" y="637781"/>
                  <a:pt x="3182642" y="553357"/>
                </a:cubicBezTo>
                <a:cubicBezTo>
                  <a:pt x="3133721" y="509872"/>
                  <a:pt x="3083620" y="467413"/>
                  <a:pt x="3030242" y="429532"/>
                </a:cubicBezTo>
                <a:cubicBezTo>
                  <a:pt x="2984949" y="397388"/>
                  <a:pt x="2937471" y="367770"/>
                  <a:pt x="2887367" y="343807"/>
                </a:cubicBezTo>
                <a:cubicBezTo>
                  <a:pt x="2863748" y="332511"/>
                  <a:pt x="2836285" y="332145"/>
                  <a:pt x="2811167" y="324757"/>
                </a:cubicBezTo>
                <a:cubicBezTo>
                  <a:pt x="2782270" y="316258"/>
                  <a:pt x="2754339" y="304681"/>
                  <a:pt x="2725442" y="296182"/>
                </a:cubicBezTo>
                <a:cubicBezTo>
                  <a:pt x="2700324" y="288794"/>
                  <a:pt x="2673757" y="286325"/>
                  <a:pt x="2649242" y="277132"/>
                </a:cubicBezTo>
                <a:cubicBezTo>
                  <a:pt x="2622652" y="267161"/>
                  <a:pt x="2598826" y="250932"/>
                  <a:pt x="2573042" y="239032"/>
                </a:cubicBezTo>
                <a:cubicBezTo>
                  <a:pt x="2557518" y="231867"/>
                  <a:pt x="2541637" y="225389"/>
                  <a:pt x="2525417" y="219982"/>
                </a:cubicBezTo>
                <a:cubicBezTo>
                  <a:pt x="2505240" y="213256"/>
                  <a:pt x="2458565" y="204707"/>
                  <a:pt x="2439692" y="200932"/>
                </a:cubicBezTo>
                <a:cubicBezTo>
                  <a:pt x="2249884" y="106028"/>
                  <a:pt x="2449052" y="202976"/>
                  <a:pt x="2315867" y="143782"/>
                </a:cubicBezTo>
                <a:cubicBezTo>
                  <a:pt x="2302892" y="138015"/>
                  <a:pt x="2291466" y="128468"/>
                  <a:pt x="2277767" y="124732"/>
                </a:cubicBezTo>
                <a:cubicBezTo>
                  <a:pt x="2256107" y="118825"/>
                  <a:pt x="2233237" y="118898"/>
                  <a:pt x="2211092" y="115207"/>
                </a:cubicBezTo>
                <a:cubicBezTo>
                  <a:pt x="2027177" y="84555"/>
                  <a:pt x="2165190" y="108182"/>
                  <a:pt x="2068217" y="86632"/>
                </a:cubicBezTo>
                <a:cubicBezTo>
                  <a:pt x="2052413" y="83120"/>
                  <a:pt x="2036065" y="81868"/>
                  <a:pt x="2020592" y="77107"/>
                </a:cubicBezTo>
                <a:cubicBezTo>
                  <a:pt x="1883520" y="34931"/>
                  <a:pt x="2006133" y="56250"/>
                  <a:pt x="1868192" y="39007"/>
                </a:cubicBezTo>
                <a:cubicBezTo>
                  <a:pt x="1833593" y="27474"/>
                  <a:pt x="2007892" y="-3856"/>
                  <a:pt x="1858667" y="90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6FECE-A1CA-4F6B-AE03-C41225E154A0}"/>
              </a:ext>
            </a:extLst>
          </p:cNvPr>
          <p:cNvSpPr txBox="1"/>
          <p:nvPr/>
        </p:nvSpPr>
        <p:spPr>
          <a:xfrm>
            <a:off x="3498359" y="11658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A460E6-D37A-483A-BBB2-BD8EC0F0A8D6}"/>
              </a:ext>
            </a:extLst>
          </p:cNvPr>
          <p:cNvSpPr txBox="1"/>
          <p:nvPr/>
        </p:nvSpPr>
        <p:spPr>
          <a:xfrm>
            <a:off x="4870782" y="294859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30B5D7-6ACC-4FB5-BA04-4749973282B4}"/>
              </a:ext>
            </a:extLst>
          </p:cNvPr>
          <p:cNvSpPr txBox="1"/>
          <p:nvPr/>
        </p:nvSpPr>
        <p:spPr>
          <a:xfrm>
            <a:off x="8734386" y="1195077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420400-85D6-4194-9153-382DEF938148}"/>
              </a:ext>
            </a:extLst>
          </p:cNvPr>
          <p:cNvSpPr txBox="1"/>
          <p:nvPr/>
        </p:nvSpPr>
        <p:spPr>
          <a:xfrm>
            <a:off x="9135269" y="297039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60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141</Words>
  <Application>Microsoft Office PowerPoint</Application>
  <PresentationFormat>와이드스크린</PresentationFormat>
  <Paragraphs>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9</cp:revision>
  <dcterms:created xsi:type="dcterms:W3CDTF">2022-03-02T13:13:00Z</dcterms:created>
  <dcterms:modified xsi:type="dcterms:W3CDTF">2022-03-13T14:01:05Z</dcterms:modified>
</cp:coreProperties>
</file>