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2022-03-14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1693718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29354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309389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169371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185AB9-802D-4BA0-82F6-1CC6465EF4C5}"/>
              </a:ext>
            </a:extLst>
          </p:cNvPr>
          <p:cNvSpPr/>
          <p:nvPr/>
        </p:nvSpPr>
        <p:spPr>
          <a:xfrm>
            <a:off x="1048529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A04579-6947-4412-A3B4-155B545556EF}"/>
              </a:ext>
            </a:extLst>
          </p:cNvPr>
          <p:cNvSpPr/>
          <p:nvPr/>
        </p:nvSpPr>
        <p:spPr>
          <a:xfrm>
            <a:off x="10485294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9299AD-12A2-47D2-9E93-99CE7571CC37}"/>
              </a:ext>
            </a:extLst>
          </p:cNvPr>
          <p:cNvSpPr/>
          <p:nvPr/>
        </p:nvSpPr>
        <p:spPr>
          <a:xfrm>
            <a:off x="1048529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3E2563-31B0-4318-B667-CEC07E66586B}"/>
              </a:ext>
            </a:extLst>
          </p:cNvPr>
          <p:cNvSpPr/>
          <p:nvPr/>
        </p:nvSpPr>
        <p:spPr>
          <a:xfrm>
            <a:off x="659043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DAB120-5116-410F-BDCC-6E8462FF16D3}"/>
              </a:ext>
            </a:extLst>
          </p:cNvPr>
          <p:cNvSpPr/>
          <p:nvPr/>
        </p:nvSpPr>
        <p:spPr>
          <a:xfrm>
            <a:off x="5288539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0EB7-AB23-42B2-9645-F840D7B825AE}"/>
              </a:ext>
            </a:extLst>
          </p:cNvPr>
          <p:cNvSpPr/>
          <p:nvPr/>
        </p:nvSpPr>
        <p:spPr>
          <a:xfrm>
            <a:off x="7957272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71C53F-5CE4-45DA-8667-9022D572FE08}"/>
              </a:ext>
            </a:extLst>
          </p:cNvPr>
          <p:cNvSpPr/>
          <p:nvPr/>
        </p:nvSpPr>
        <p:spPr>
          <a:xfrm>
            <a:off x="428841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808611-388E-4515-AA91-44DD39FB9A26}"/>
              </a:ext>
            </a:extLst>
          </p:cNvPr>
          <p:cNvSpPr/>
          <p:nvPr/>
        </p:nvSpPr>
        <p:spPr>
          <a:xfrm>
            <a:off x="6175663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99B377-667E-4CAE-9281-929BAB80C812}"/>
              </a:ext>
            </a:extLst>
          </p:cNvPr>
          <p:cNvSpPr/>
          <p:nvPr/>
        </p:nvSpPr>
        <p:spPr>
          <a:xfrm>
            <a:off x="7061489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BFFE2A-894E-4179-9953-D929D496A4E1}"/>
              </a:ext>
            </a:extLst>
          </p:cNvPr>
          <p:cNvSpPr/>
          <p:nvPr/>
        </p:nvSpPr>
        <p:spPr>
          <a:xfrm>
            <a:off x="884309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363BC5-3584-46F1-BF75-0DF73CBA139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040082" y="2057400"/>
            <a:ext cx="0" cy="2078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84823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284998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4823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84998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986271" y="3096491"/>
            <a:ext cx="2107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66FFAC-663E-4CBF-88FA-5B00A545DBF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5879819" y="1960010"/>
            <a:ext cx="812063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6C3DC7-C9E3-48EF-80C7-8E63BA15385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7181714" y="1960010"/>
            <a:ext cx="877006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548FAE-BB82-4C8A-9F33-6A0509C6D436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4879694" y="3290046"/>
            <a:ext cx="510293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D7EC1F-4CDC-48E7-8AA6-4E23C8D70C7F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5879819" y="3290046"/>
            <a:ext cx="397292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7E94DC-3376-49D5-8370-063D862BCDE4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7652769" y="3290046"/>
            <a:ext cx="405951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E15616B-DCA0-4A59-8413-8E6F1339EC53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8548552" y="3290046"/>
            <a:ext cx="395994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E83EF9-6A0C-4CFA-8729-9662BF8EA652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0831658" y="3387436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38458B-7670-430C-8458-BAF0FF613A2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586742" y="1960010"/>
            <a:ext cx="0" cy="859798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7CAC90-B77D-461A-BF81-789EFE574990}"/>
              </a:ext>
            </a:extLst>
          </p:cNvPr>
          <p:cNvCxnSpPr>
            <a:stCxn id="8" idx="5"/>
            <a:endCxn id="9" idx="7"/>
          </p:cNvCxnSpPr>
          <p:nvPr/>
        </p:nvCxnSpPr>
        <p:spPr>
          <a:xfrm>
            <a:off x="11076574" y="1960010"/>
            <a:ext cx="0" cy="8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723328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G1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3558D6-C796-4CB6-8DBF-2A9F99E9AADD}"/>
              </a:ext>
            </a:extLst>
          </p:cNvPr>
          <p:cNvSpPr txBox="1"/>
          <p:nvPr/>
        </p:nvSpPr>
        <p:spPr>
          <a:xfrm>
            <a:off x="6774346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G2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4E15DF-FF79-4D34-8DDA-020FDD49537A}"/>
              </a:ext>
            </a:extLst>
          </p:cNvPr>
          <p:cNvSpPr txBox="1"/>
          <p:nvPr/>
        </p:nvSpPr>
        <p:spPr>
          <a:xfrm>
            <a:off x="10544515" y="5673025"/>
            <a:ext cx="6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4</cp:revision>
  <dcterms:created xsi:type="dcterms:W3CDTF">2022-03-02T13:13:00Z</dcterms:created>
  <dcterms:modified xsi:type="dcterms:W3CDTF">2022-03-14T14:38:24Z</dcterms:modified>
</cp:coreProperties>
</file>