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2022-03-28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743576" y="55721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842785" y="188118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656196" y="188118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357938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89232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74557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164931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321969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81363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1067754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264266" y="125233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463089" y="125233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96038" y="257630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89235" y="417650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94070" y="417650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743450" y="417650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562298" y="257630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79419" y="257630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75709" y="257630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2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59412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2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54718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16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58766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93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743576" y="55721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842785" y="188118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656196" y="188118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357938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89232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74557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164931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321969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81363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1067754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264266" y="125233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463089" y="125233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96038" y="257630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89235" y="417650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94070" y="417650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743450" y="417650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562298" y="257630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79419" y="257630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75709" y="257630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6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2E80E-AFC6-44B6-82D4-012CB2819A88}"/>
              </a:ext>
            </a:extLst>
          </p:cNvPr>
          <p:cNvSpPr txBox="1"/>
          <p:nvPr/>
        </p:nvSpPr>
        <p:spPr>
          <a:xfrm>
            <a:off x="5866040" y="429431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자식 노드 인덱스</a:t>
            </a:r>
            <a:endParaRPr lang="en-US" altLang="ko-KR" dirty="0"/>
          </a:p>
          <a:p>
            <a:r>
              <a:rPr lang="en-US" altLang="ko-KR" dirty="0"/>
              <a:t>3 * 2 = 6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BF4104-7C22-4FC9-96D2-4FF66B14874A}"/>
              </a:ext>
            </a:extLst>
          </p:cNvPr>
          <p:cNvSpPr txBox="1"/>
          <p:nvPr/>
        </p:nvSpPr>
        <p:spPr>
          <a:xfrm>
            <a:off x="9023904" y="425687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자식 노드 인덱스</a:t>
            </a:r>
            <a:endParaRPr lang="en-US" altLang="ko-KR" dirty="0"/>
          </a:p>
          <a:p>
            <a:r>
              <a:rPr lang="en-US" altLang="ko-KR" dirty="0"/>
              <a:t>(3 * 2) + 1 = 7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32231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72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/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2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32824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0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641629913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7683843-58E4-45CE-8745-24479A72DE66}"/>
              </a:ext>
            </a:extLst>
          </p:cNvPr>
          <p:cNvSpPr/>
          <p:nvPr/>
        </p:nvSpPr>
        <p:spPr>
          <a:xfrm>
            <a:off x="5797968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A0DF6A-02C4-46CA-85EF-5AA7E9997F13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5815387" y="3988626"/>
            <a:ext cx="404062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40FFE4-DD67-4C12-AC76-2E5F2CA947B1}"/>
              </a:ext>
            </a:extLst>
          </p:cNvPr>
          <p:cNvSpPr txBox="1"/>
          <p:nvPr/>
        </p:nvSpPr>
        <p:spPr>
          <a:xfrm>
            <a:off x="6079671" y="446722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7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77534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0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641629913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7683843-58E4-45CE-8745-24479A72DE66}"/>
              </a:ext>
            </a:extLst>
          </p:cNvPr>
          <p:cNvSpPr/>
          <p:nvPr/>
        </p:nvSpPr>
        <p:spPr>
          <a:xfrm>
            <a:off x="5797968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A0DF6A-02C4-46CA-85EF-5AA7E9997F13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5815387" y="3988626"/>
            <a:ext cx="404062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40FFE4-DD67-4C12-AC76-2E5F2CA947B1}"/>
              </a:ext>
            </a:extLst>
          </p:cNvPr>
          <p:cNvSpPr txBox="1"/>
          <p:nvPr/>
        </p:nvSpPr>
        <p:spPr>
          <a:xfrm>
            <a:off x="6079671" y="446722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95303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0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641629913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7683843-58E4-45CE-8745-24479A72DE66}"/>
              </a:ext>
            </a:extLst>
          </p:cNvPr>
          <p:cNvSpPr/>
          <p:nvPr/>
        </p:nvSpPr>
        <p:spPr>
          <a:xfrm>
            <a:off x="5797968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A0DF6A-02C4-46CA-85EF-5AA7E9997F13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5815387" y="3988626"/>
            <a:ext cx="404062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40FFE4-DD67-4C12-AC76-2E5F2CA947B1}"/>
              </a:ext>
            </a:extLst>
          </p:cNvPr>
          <p:cNvSpPr txBox="1"/>
          <p:nvPr/>
        </p:nvSpPr>
        <p:spPr>
          <a:xfrm>
            <a:off x="6079671" y="446722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32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/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0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641629913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7683843-58E4-45CE-8745-24479A72DE66}"/>
              </a:ext>
            </a:extLst>
          </p:cNvPr>
          <p:cNvSpPr/>
          <p:nvPr/>
        </p:nvSpPr>
        <p:spPr>
          <a:xfrm>
            <a:off x="5797968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A0DF6A-02C4-46CA-85EF-5AA7E9997F13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5815387" y="3988626"/>
            <a:ext cx="404062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40FFE4-DD67-4C12-AC76-2E5F2CA947B1}"/>
              </a:ext>
            </a:extLst>
          </p:cNvPr>
          <p:cNvSpPr txBox="1"/>
          <p:nvPr/>
        </p:nvSpPr>
        <p:spPr>
          <a:xfrm>
            <a:off x="6079671" y="446722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95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4593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66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446</Words>
  <Application>Microsoft Office PowerPoint</Application>
  <PresentationFormat>와이드스크린</PresentationFormat>
  <Paragraphs>428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12</cp:revision>
  <dcterms:created xsi:type="dcterms:W3CDTF">2022-03-02T13:13:00Z</dcterms:created>
  <dcterms:modified xsi:type="dcterms:W3CDTF">2022-03-28T14:16:24Z</dcterms:modified>
</cp:coreProperties>
</file>