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2022-04-05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BEBB3C7F-A288-4D69-AEBF-87E27C1B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98419"/>
              </p:ext>
            </p:extLst>
          </p:nvPr>
        </p:nvGraphicFramePr>
        <p:xfrm>
          <a:off x="2032000" y="3315083"/>
          <a:ext cx="8128000" cy="76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9870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7579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15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594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054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73822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2670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0617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4522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9508911"/>
                    </a:ext>
                  </a:extLst>
                </a:gridCol>
              </a:tblGrid>
              <a:tr h="767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0838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A3B575-0D03-40AE-AAFF-8F96BAC77A3A}"/>
              </a:ext>
            </a:extLst>
          </p:cNvPr>
          <p:cNvCxnSpPr>
            <a:cxnSpLocks/>
          </p:cNvCxnSpPr>
          <p:nvPr/>
        </p:nvCxnSpPr>
        <p:spPr>
          <a:xfrm flipV="1">
            <a:off x="2466109" y="4147126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1C702F-1298-407B-95F7-05C648B72255}"/>
              </a:ext>
            </a:extLst>
          </p:cNvPr>
          <p:cNvCxnSpPr>
            <a:cxnSpLocks/>
          </p:cNvCxnSpPr>
          <p:nvPr/>
        </p:nvCxnSpPr>
        <p:spPr>
          <a:xfrm flipV="1">
            <a:off x="9776691" y="4147126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144DF7-8BD9-484C-A537-5F635B9DBF32}"/>
              </a:ext>
            </a:extLst>
          </p:cNvPr>
          <p:cNvSpPr txBox="1"/>
          <p:nvPr/>
        </p:nvSpPr>
        <p:spPr>
          <a:xfrm>
            <a:off x="2152074" y="4710545"/>
            <a:ext cx="8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47A7E-B458-4ADE-9A98-FFAF17AA5BEE}"/>
              </a:ext>
            </a:extLst>
          </p:cNvPr>
          <p:cNvSpPr txBox="1"/>
          <p:nvPr/>
        </p:nvSpPr>
        <p:spPr>
          <a:xfrm>
            <a:off x="9444184" y="4710545"/>
            <a:ext cx="8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D47985-A0B3-4F2B-B15D-98C777ABDF13}"/>
              </a:ext>
            </a:extLst>
          </p:cNvPr>
          <p:cNvCxnSpPr>
            <a:cxnSpLocks/>
          </p:cNvCxnSpPr>
          <p:nvPr/>
        </p:nvCxnSpPr>
        <p:spPr>
          <a:xfrm flipV="1">
            <a:off x="5712691" y="4147126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52344E-3B78-4D70-A773-12B6B9410AC7}"/>
              </a:ext>
            </a:extLst>
          </p:cNvPr>
          <p:cNvSpPr txBox="1"/>
          <p:nvPr/>
        </p:nvSpPr>
        <p:spPr>
          <a:xfrm>
            <a:off x="5555674" y="4710545"/>
            <a:ext cx="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AC079D-4899-4022-8FD3-B67ABC08AE3C}"/>
              </a:ext>
            </a:extLst>
          </p:cNvPr>
          <p:cNvCxnSpPr/>
          <p:nvPr/>
        </p:nvCxnSpPr>
        <p:spPr>
          <a:xfrm>
            <a:off x="2466109" y="2613891"/>
            <a:ext cx="0" cy="58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7B3ADD-0544-4824-BADF-AA30F26782F5}"/>
              </a:ext>
            </a:extLst>
          </p:cNvPr>
          <p:cNvCxnSpPr/>
          <p:nvPr/>
        </p:nvCxnSpPr>
        <p:spPr>
          <a:xfrm>
            <a:off x="5712691" y="2613891"/>
            <a:ext cx="0" cy="58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D2B19F-25EC-4B92-9CB9-25AFFFF98A69}"/>
              </a:ext>
            </a:extLst>
          </p:cNvPr>
          <p:cNvCxnSpPr/>
          <p:nvPr/>
        </p:nvCxnSpPr>
        <p:spPr>
          <a:xfrm>
            <a:off x="2466109" y="2613891"/>
            <a:ext cx="3246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50036F-D2F8-47D3-A55F-810FFC232E02}"/>
              </a:ext>
            </a:extLst>
          </p:cNvPr>
          <p:cNvCxnSpPr>
            <a:cxnSpLocks/>
          </p:cNvCxnSpPr>
          <p:nvPr/>
        </p:nvCxnSpPr>
        <p:spPr>
          <a:xfrm>
            <a:off x="2466109" y="1510146"/>
            <a:ext cx="0" cy="110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CAEA5DC-40FE-4DAB-AF45-759F8C872E79}"/>
              </a:ext>
            </a:extLst>
          </p:cNvPr>
          <p:cNvCxnSpPr/>
          <p:nvPr/>
        </p:nvCxnSpPr>
        <p:spPr>
          <a:xfrm>
            <a:off x="4089400" y="2032000"/>
            <a:ext cx="0" cy="58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654A5A5-AA6B-4FEB-94E2-C0C120E436FC}"/>
              </a:ext>
            </a:extLst>
          </p:cNvPr>
          <p:cNvCxnSpPr/>
          <p:nvPr/>
        </p:nvCxnSpPr>
        <p:spPr>
          <a:xfrm>
            <a:off x="9767455" y="2613891"/>
            <a:ext cx="0" cy="58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346E5C-05C3-41E1-A27A-EC3247CDA2EC}"/>
              </a:ext>
            </a:extLst>
          </p:cNvPr>
          <p:cNvCxnSpPr>
            <a:cxnSpLocks/>
          </p:cNvCxnSpPr>
          <p:nvPr/>
        </p:nvCxnSpPr>
        <p:spPr>
          <a:xfrm>
            <a:off x="9776691" y="1510146"/>
            <a:ext cx="0" cy="110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73DFED-9536-47C9-B24C-9282C6AF79C0}"/>
              </a:ext>
            </a:extLst>
          </p:cNvPr>
          <p:cNvCxnSpPr/>
          <p:nvPr/>
        </p:nvCxnSpPr>
        <p:spPr>
          <a:xfrm>
            <a:off x="2466109" y="1510146"/>
            <a:ext cx="7310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E73C76-8F52-41BE-80DC-E051CA9D8A21}"/>
              </a:ext>
            </a:extLst>
          </p:cNvPr>
          <p:cNvCxnSpPr/>
          <p:nvPr/>
        </p:nvCxnSpPr>
        <p:spPr>
          <a:xfrm>
            <a:off x="6123709" y="928255"/>
            <a:ext cx="0" cy="58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00C8E4-28B3-405E-A2D2-ADFA5D77EA1D}"/>
              </a:ext>
            </a:extLst>
          </p:cNvPr>
          <p:cNvSpPr txBox="1"/>
          <p:nvPr/>
        </p:nvSpPr>
        <p:spPr>
          <a:xfrm>
            <a:off x="4886036" y="512740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err="1"/>
              <a:t>arr</a:t>
            </a:r>
            <a:r>
              <a:rPr lang="en-US" altLang="ko-KR" dirty="0"/>
              <a:t>[high] –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EC7DD-A0C6-42A4-812B-36D3D1332A6E}"/>
              </a:ext>
            </a:extLst>
          </p:cNvPr>
          <p:cNvSpPr txBox="1"/>
          <p:nvPr/>
        </p:nvSpPr>
        <p:spPr>
          <a:xfrm>
            <a:off x="2830947" y="1629448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= </a:t>
            </a:r>
            <a:r>
              <a:rPr lang="en-US" altLang="ko-KR" dirty="0" err="1"/>
              <a:t>arr</a:t>
            </a:r>
            <a:r>
              <a:rPr lang="en-US" altLang="ko-KR" dirty="0"/>
              <a:t>[P] – </a:t>
            </a:r>
            <a:r>
              <a:rPr lang="en-US" altLang="ko-KR" dirty="0" err="1"/>
              <a:t>arr</a:t>
            </a:r>
            <a:r>
              <a:rPr lang="en-US" altLang="ko-KR" dirty="0"/>
              <a:t>[low]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17</cp:revision>
  <dcterms:created xsi:type="dcterms:W3CDTF">2022-03-02T13:13:00Z</dcterms:created>
  <dcterms:modified xsi:type="dcterms:W3CDTF">2022-04-05T13:48:49Z</dcterms:modified>
</cp:coreProperties>
</file>