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743576" y="55721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842785" y="188118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656196" y="188118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357938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89232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74557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164931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321969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81363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1067754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264266" y="125233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463089" y="125233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96038" y="257630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89235" y="417650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94070" y="417650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743450" y="417650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562298" y="257630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79419" y="257630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75709" y="257630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2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743576" y="55721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842785" y="188118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656196" y="188118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357938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89232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74557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164931" y="348138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321969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81363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8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1067754" y="502443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264266" y="125233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463089" y="125233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96038" y="257630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89235" y="417650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94070" y="417650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743450" y="417650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562298" y="257630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79419" y="257630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75709" y="257630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6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D62C0185-40FA-4BE8-892C-158DBB31CA25}"/>
              </a:ext>
            </a:extLst>
          </p:cNvPr>
          <p:cNvSpPr/>
          <p:nvPr/>
        </p:nvSpPr>
        <p:spPr>
          <a:xfrm>
            <a:off x="5674519" y="369332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9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ABCDEC-250B-40C0-8812-8B9257F6B78D}"/>
              </a:ext>
            </a:extLst>
          </p:cNvPr>
          <p:cNvSpPr/>
          <p:nvPr/>
        </p:nvSpPr>
        <p:spPr>
          <a:xfrm>
            <a:off x="3773728" y="1693306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7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DA21E1D-79D6-4F0C-BBE4-1A94AC471CA6}"/>
              </a:ext>
            </a:extLst>
          </p:cNvPr>
          <p:cNvSpPr/>
          <p:nvPr/>
        </p:nvSpPr>
        <p:spPr>
          <a:xfrm>
            <a:off x="7587139" y="1693305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6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264540-44B0-41B9-AD85-38C77C29C2AA}"/>
              </a:ext>
            </a:extLst>
          </p:cNvPr>
          <p:cNvSpPr/>
          <p:nvPr/>
        </p:nvSpPr>
        <p:spPr>
          <a:xfrm>
            <a:off x="6288881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F33C585-EC03-4C74-86A1-4CBC433D7B5C}"/>
              </a:ext>
            </a:extLst>
          </p:cNvPr>
          <p:cNvSpPr/>
          <p:nvPr/>
        </p:nvSpPr>
        <p:spPr>
          <a:xfrm>
            <a:off x="9020175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1893471-6591-4ACE-B7FD-2FE3D7EBE3A9}"/>
              </a:ext>
            </a:extLst>
          </p:cNvPr>
          <p:cNvSpPr/>
          <p:nvPr/>
        </p:nvSpPr>
        <p:spPr>
          <a:xfrm>
            <a:off x="2105500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5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5833488-1488-4FC6-9393-C43992CEFD09}"/>
              </a:ext>
            </a:extLst>
          </p:cNvPr>
          <p:cNvSpPr/>
          <p:nvPr/>
        </p:nvSpPr>
        <p:spPr>
          <a:xfrm>
            <a:off x="5095874" y="3293503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4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B64BAE5-8621-423D-B2C3-E2068C224369}"/>
              </a:ext>
            </a:extLst>
          </p:cNvPr>
          <p:cNvSpPr/>
          <p:nvPr/>
        </p:nvSpPr>
        <p:spPr>
          <a:xfrm>
            <a:off x="4252912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3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AB90D7-60C5-42FD-B488-DB1174256B19}"/>
              </a:ext>
            </a:extLst>
          </p:cNvPr>
          <p:cNvSpPr/>
          <p:nvPr/>
        </p:nvSpPr>
        <p:spPr>
          <a:xfrm>
            <a:off x="3212306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1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6613553-D7D1-454D-A29D-7E72623E935E}"/>
              </a:ext>
            </a:extLst>
          </p:cNvPr>
          <p:cNvSpPr/>
          <p:nvPr/>
        </p:nvSpPr>
        <p:spPr>
          <a:xfrm>
            <a:off x="998697" y="4836557"/>
            <a:ext cx="842962" cy="814387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ysClr val="windowText" lastClr="000000"/>
                </a:solidFill>
              </a:rPr>
              <a:t>2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DDAE07-90A4-4D43-80C0-A63504496C20}"/>
              </a:ext>
            </a:extLst>
          </p:cNvPr>
          <p:cNvCxnSpPr>
            <a:stCxn id="2" idx="3"/>
            <a:endCxn id="42" idx="0"/>
          </p:cNvCxnSpPr>
          <p:nvPr/>
        </p:nvCxnSpPr>
        <p:spPr>
          <a:xfrm flipH="1">
            <a:off x="4195209" y="1064455"/>
            <a:ext cx="1602759" cy="628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EE5C65-8F65-4F85-848F-CE2547C374D1}"/>
              </a:ext>
            </a:extLst>
          </p:cNvPr>
          <p:cNvCxnSpPr>
            <a:stCxn id="2" idx="5"/>
            <a:endCxn id="43" idx="0"/>
          </p:cNvCxnSpPr>
          <p:nvPr/>
        </p:nvCxnSpPr>
        <p:spPr>
          <a:xfrm>
            <a:off x="6394032" y="1064455"/>
            <a:ext cx="1614588" cy="628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DC94D9-2D54-4AFF-96DD-C4484055E7A6}"/>
              </a:ext>
            </a:extLst>
          </p:cNvPr>
          <p:cNvCxnSpPr>
            <a:stCxn id="42" idx="3"/>
            <a:endCxn id="47" idx="0"/>
          </p:cNvCxnSpPr>
          <p:nvPr/>
        </p:nvCxnSpPr>
        <p:spPr>
          <a:xfrm flipH="1">
            <a:off x="2526981" y="2388429"/>
            <a:ext cx="1370196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131259-FAE2-4864-8844-285D43D73BBB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 flipH="1">
            <a:off x="1420178" y="3988626"/>
            <a:ext cx="808771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B8E17D1-D681-4B9F-836B-B5D5C002EB81}"/>
              </a:ext>
            </a:extLst>
          </p:cNvPr>
          <p:cNvCxnSpPr>
            <a:stCxn id="47" idx="5"/>
            <a:endCxn id="50" idx="0"/>
          </p:cNvCxnSpPr>
          <p:nvPr/>
        </p:nvCxnSpPr>
        <p:spPr>
          <a:xfrm>
            <a:off x="2825013" y="3988626"/>
            <a:ext cx="808774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ABFC3A3-1D88-4434-A698-189452A3ABB9}"/>
              </a:ext>
            </a:extLst>
          </p:cNvPr>
          <p:cNvCxnSpPr>
            <a:stCxn id="48" idx="3"/>
            <a:endCxn id="49" idx="0"/>
          </p:cNvCxnSpPr>
          <p:nvPr/>
        </p:nvCxnSpPr>
        <p:spPr>
          <a:xfrm flipH="1">
            <a:off x="4674393" y="3988626"/>
            <a:ext cx="544930" cy="84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C052159-12D0-4300-8B07-890AF53A1396}"/>
              </a:ext>
            </a:extLst>
          </p:cNvPr>
          <p:cNvCxnSpPr>
            <a:stCxn id="42" idx="5"/>
            <a:endCxn id="48" idx="0"/>
          </p:cNvCxnSpPr>
          <p:nvPr/>
        </p:nvCxnSpPr>
        <p:spPr>
          <a:xfrm>
            <a:off x="4493241" y="2388429"/>
            <a:ext cx="1024114" cy="90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79CDF9-CCEB-4269-89FA-C1AFB2F9B7F0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 flipH="1">
            <a:off x="6710362" y="2388428"/>
            <a:ext cx="1000226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49CB59-74C5-4DD1-956D-7243A433D62C}"/>
              </a:ext>
            </a:extLst>
          </p:cNvPr>
          <p:cNvCxnSpPr>
            <a:stCxn id="43" idx="5"/>
            <a:endCxn id="45" idx="0"/>
          </p:cNvCxnSpPr>
          <p:nvPr/>
        </p:nvCxnSpPr>
        <p:spPr>
          <a:xfrm>
            <a:off x="8306652" y="2388428"/>
            <a:ext cx="1135004" cy="90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BF7C90-9F7C-474B-91C7-FA1DE2237D30}"/>
              </a:ext>
            </a:extLst>
          </p:cNvPr>
          <p:cNvSpPr txBox="1"/>
          <p:nvPr/>
        </p:nvSpPr>
        <p:spPr>
          <a:xfrm>
            <a:off x="5938836" y="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755A8F-98AC-4BDA-B826-04450ECA2840}"/>
              </a:ext>
            </a:extLst>
          </p:cNvPr>
          <p:cNvSpPr txBox="1"/>
          <p:nvPr/>
        </p:nvSpPr>
        <p:spPr>
          <a:xfrm>
            <a:off x="4039557" y="1323973"/>
            <a:ext cx="28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74072-3ED0-4B41-8926-5E5052B94211}"/>
              </a:ext>
            </a:extLst>
          </p:cNvPr>
          <p:cNvSpPr txBox="1"/>
          <p:nvPr/>
        </p:nvSpPr>
        <p:spPr>
          <a:xfrm>
            <a:off x="7852968" y="13239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97312-F400-4C2E-95A1-07A5163D86F5}"/>
              </a:ext>
            </a:extLst>
          </p:cNvPr>
          <p:cNvSpPr txBox="1"/>
          <p:nvPr/>
        </p:nvSpPr>
        <p:spPr>
          <a:xfrm>
            <a:off x="2371329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2962-EF92-4DC2-BD0E-06E62F67EC69}"/>
              </a:ext>
            </a:extLst>
          </p:cNvPr>
          <p:cNvSpPr txBox="1"/>
          <p:nvPr/>
        </p:nvSpPr>
        <p:spPr>
          <a:xfrm>
            <a:off x="5363215" y="29372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30BF7F-5B9C-45B6-9039-B6B037A616B7}"/>
              </a:ext>
            </a:extLst>
          </p:cNvPr>
          <p:cNvSpPr txBox="1"/>
          <p:nvPr/>
        </p:nvSpPr>
        <p:spPr>
          <a:xfrm>
            <a:off x="6512755" y="29241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2DC69-0998-4770-8654-81B9E03C7F2B}"/>
              </a:ext>
            </a:extLst>
          </p:cNvPr>
          <p:cNvSpPr txBox="1"/>
          <p:nvPr/>
        </p:nvSpPr>
        <p:spPr>
          <a:xfrm>
            <a:off x="9286004" y="29280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E1EAB-9EE1-4EC0-BFB8-6AB3FCD9835A}"/>
              </a:ext>
            </a:extLst>
          </p:cNvPr>
          <p:cNvSpPr txBox="1"/>
          <p:nvPr/>
        </p:nvSpPr>
        <p:spPr>
          <a:xfrm>
            <a:off x="1264526" y="4412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D3293C-E5AF-4F66-B0D8-B5BD2A2464F5}"/>
              </a:ext>
            </a:extLst>
          </p:cNvPr>
          <p:cNvSpPr txBox="1"/>
          <p:nvPr/>
        </p:nvSpPr>
        <p:spPr>
          <a:xfrm>
            <a:off x="3478135" y="4467225"/>
            <a:ext cx="29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338A93-883F-4464-877B-D5E895280849}"/>
              </a:ext>
            </a:extLst>
          </p:cNvPr>
          <p:cNvSpPr txBox="1"/>
          <p:nvPr/>
        </p:nvSpPr>
        <p:spPr>
          <a:xfrm>
            <a:off x="4397720" y="44672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2E80E-AFC6-44B6-82D4-012CB2819A88}"/>
              </a:ext>
            </a:extLst>
          </p:cNvPr>
          <p:cNvSpPr txBox="1"/>
          <p:nvPr/>
        </p:nvSpPr>
        <p:spPr>
          <a:xfrm>
            <a:off x="5866040" y="4294310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자식 노드 인덱스</a:t>
            </a:r>
            <a:endParaRPr lang="en-US" altLang="ko-KR" dirty="0"/>
          </a:p>
          <a:p>
            <a:r>
              <a:rPr lang="en-US" altLang="ko-KR" dirty="0"/>
              <a:t>3 * 2 = 6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BF4104-7C22-4FC9-96D2-4FF66B14874A}"/>
              </a:ext>
            </a:extLst>
          </p:cNvPr>
          <p:cNvSpPr txBox="1"/>
          <p:nvPr/>
        </p:nvSpPr>
        <p:spPr>
          <a:xfrm>
            <a:off x="9023904" y="4256875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오른쪽 자식 노드 인덱스</a:t>
            </a:r>
            <a:endParaRPr lang="en-US" altLang="ko-KR" dirty="0"/>
          </a:p>
          <a:p>
            <a:r>
              <a:rPr lang="en-US" altLang="ko-KR" dirty="0"/>
              <a:t>(3 * 2) + 1 = 7</a:t>
            </a:r>
            <a:endParaRPr lang="ko-KR" altLang="en-US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32231"/>
              </p:ext>
            </p:extLst>
          </p:nvPr>
        </p:nvGraphicFramePr>
        <p:xfrm>
          <a:off x="3916344" y="5743522"/>
          <a:ext cx="4957810" cy="905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781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258828921"/>
                    </a:ext>
                  </a:extLst>
                </a:gridCol>
                <a:gridCol w="495781">
                  <a:extLst>
                    <a:ext uri="{9D8B030D-6E8A-4147-A177-3AD203B41FA5}">
                      <a16:colId xmlns:a16="http://schemas.microsoft.com/office/drawing/2014/main" val="1762446107"/>
                    </a:ext>
                  </a:extLst>
                </a:gridCol>
              </a:tblGrid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720745"/>
                  </a:ext>
                </a:extLst>
              </a:tr>
              <a:tr h="452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72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82</Words>
  <Application>Microsoft Office PowerPoint</Application>
  <PresentationFormat>와이드스크린</PresentationFormat>
  <Paragraphs>64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13</cp:revision>
  <dcterms:created xsi:type="dcterms:W3CDTF">2022-03-02T13:13:00Z</dcterms:created>
  <dcterms:modified xsi:type="dcterms:W3CDTF">2022-03-30T06:05:37Z</dcterms:modified>
</cp:coreProperties>
</file>