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0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B589-35CB-4095-89F3-CBA9C3D5C94E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05CA-61AE-4AC0-8A27-89D6F5B90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4F6CC-33D3-465C-940A-7EC03E362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5D387-445D-4432-84D6-4486A22D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8F42-B9B8-4D1C-A468-7F23FAFC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63EE0-84B6-4936-B426-FD03B1EE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274F7-AED5-4FF5-A589-D776672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1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20FD3-F8B2-4CB0-83C0-378D1B95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8DF82D-C8AE-4EA9-A528-386D047AA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0871D-76BE-4CD5-AE26-E1EFB5B1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C3D64D-E31E-4BCD-9E0B-A7BDADC2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D46F-C6C6-4495-BDB4-8A4D4ACF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1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A72AB-3D26-47B7-A08A-E190E114F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8DBA53-5955-4901-869F-78E9C411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DF849-50A5-45C8-8BFF-7D51F795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CF7BD-8E47-41B4-8C78-06634A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72245-F479-402F-BB14-CF847EAB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10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BD6DB-6FBB-481B-BBF2-D7227AC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AA216-9BBD-47EC-84FA-E1DFD7A5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D4D2C-E3E7-4C1F-B320-1A982FEC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675E-977E-4411-B6A9-7A5271F0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9E6FD-9EC2-4689-8C99-39C02E3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4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68F08-C22C-4376-A4D9-1410658B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42476-12F3-4A39-B142-A644AFE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153B3-A7D1-476F-BF95-7B5FCAFB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16FB2-79C0-4854-83E8-5FCF9C5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888DA-E858-478C-AC22-2649C98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979EB-5BB4-4388-82AD-A7A8E63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D3272-91FC-4F25-9539-4B5F4066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4EE83-4A1C-4680-B7BC-7BD5303C7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0ECD9-DA94-4B0D-9B75-EA82FD16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5F042-B64F-46C2-BBF0-5FB3CE05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8186F7-884F-4ABA-8CDB-14F62947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298A2-0D8C-4FA0-ACFD-69A3432B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0263E-570E-46A5-9B66-495FAD4D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9F39-BCD1-48D7-BEB2-173C3B15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3C7A6-3810-4D02-8628-7C8DD8F64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25DA2B-899A-4ABE-A83C-36B5852E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B70EB1-4650-4903-9B3C-9F37F04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0B8147-0226-49DF-8936-997D4109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F15455-E3A2-4EE6-9F8E-8EF61932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208E-32C2-49E2-8B66-2C719A2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2025C7-9FCD-4133-8EB4-52C0C5D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3D6AB-9E61-415B-B664-1419B3E6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7AFB7-6B17-43F0-8C6C-29BC8A4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59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1D633-F70D-48FA-BF69-45BBA2EA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81EF1B-FD98-45F3-9311-B9EFE91D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DB402-0241-49FF-BE1A-17F5B0F1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8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3A8DB-6BD8-49B9-8EA9-60A410A2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0B969-693F-4FD0-B985-93127DA0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03B9B-3738-4C5A-8200-9AE97C272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332A3-B356-47C2-A521-7BD42F10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926E2F-AB47-43A9-83D9-C39917B3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3AEE2-CC01-4AC2-B315-240AA33D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2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0CF2-A355-4658-8DA1-6A8041C3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01F27C-B592-41FA-9379-45BE192AA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3810A-E369-49BA-83C3-CE4DCEFCB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D44B7-2A53-4FB1-B6BA-C9B2FA5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ACAA-BDF7-41DD-B2E5-E4E78D96A16D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974E3-F960-4EB2-AC55-AC471AAD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EB090-29D4-407D-B607-823385AD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BDAC64-1ADF-45D5-8DA5-CB6EBE57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2AB03-1363-477A-9230-F7F2556B0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B545E-71DB-41F8-B128-BF2926846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ACAA-BDF7-41DD-B2E5-E4E78D96A16D}" type="datetimeFigureOut">
              <a:rPr lang="ko-KR" altLang="en-US" smtClean="0"/>
              <a:t>2022-03-30 Wed요일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B894B-34D6-4A47-940B-E184BF4FF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0F08C-BF83-41FA-9AB9-6E14D17F5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1210-F5C8-4D09-BC55-2E4657B36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1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45BC00C-575B-4892-90FF-26D812E75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61510"/>
              </p:ext>
            </p:extLst>
          </p:nvPr>
        </p:nvGraphicFramePr>
        <p:xfrm>
          <a:off x="2586307" y="4339594"/>
          <a:ext cx="6400680" cy="76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085">
                  <a:extLst>
                    <a:ext uri="{9D8B030D-6E8A-4147-A177-3AD203B41FA5}">
                      <a16:colId xmlns:a16="http://schemas.microsoft.com/office/drawing/2014/main" val="286663376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308932590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2414299133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520384600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127780267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2576232044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59564915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578498336"/>
                    </a:ext>
                  </a:extLst>
                </a:gridCol>
              </a:tblGrid>
              <a:tr h="768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04670"/>
                  </a:ext>
                </a:extLst>
              </a:tr>
            </a:tbl>
          </a:graphicData>
        </a:graphic>
      </p:graphicFrame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DBE30953-AB2B-4013-AD83-3332C9B63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207732"/>
              </p:ext>
            </p:extLst>
          </p:nvPr>
        </p:nvGraphicFramePr>
        <p:xfrm>
          <a:off x="2586307" y="1422400"/>
          <a:ext cx="6400680" cy="1681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68">
                  <a:extLst>
                    <a:ext uri="{9D8B030D-6E8A-4147-A177-3AD203B41FA5}">
                      <a16:colId xmlns:a16="http://schemas.microsoft.com/office/drawing/2014/main" val="153328887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2634036563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1192966679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1734383092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1635571934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2177770252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1599105922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763789369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4291785750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1855499261"/>
                    </a:ext>
                  </a:extLst>
                </a:gridCol>
              </a:tblGrid>
              <a:tr h="5603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661199"/>
                  </a:ext>
                </a:extLst>
              </a:tr>
              <a:tr h="5603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790380"/>
                  </a:ext>
                </a:extLst>
              </a:tr>
              <a:tr h="560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0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93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45BC00C-575B-4892-90FF-26D812E759EA}"/>
              </a:ext>
            </a:extLst>
          </p:cNvPr>
          <p:cNvGraphicFramePr>
            <a:graphicFrameLocks noGrp="1"/>
          </p:cNvGraphicFramePr>
          <p:nvPr/>
        </p:nvGraphicFramePr>
        <p:xfrm>
          <a:off x="2586307" y="4339594"/>
          <a:ext cx="6400680" cy="76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085">
                  <a:extLst>
                    <a:ext uri="{9D8B030D-6E8A-4147-A177-3AD203B41FA5}">
                      <a16:colId xmlns:a16="http://schemas.microsoft.com/office/drawing/2014/main" val="286663376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308932590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2414299133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520384600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127780267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2576232044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59564915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578498336"/>
                    </a:ext>
                  </a:extLst>
                </a:gridCol>
              </a:tblGrid>
              <a:tr h="768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04670"/>
                  </a:ext>
                </a:extLst>
              </a:tr>
            </a:tbl>
          </a:graphicData>
        </a:graphic>
      </p:graphicFrame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DBE30953-AB2B-4013-AD83-3332C9B63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42373"/>
              </p:ext>
            </p:extLst>
          </p:nvPr>
        </p:nvGraphicFramePr>
        <p:xfrm>
          <a:off x="2586307" y="1422400"/>
          <a:ext cx="6400680" cy="1681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68">
                  <a:extLst>
                    <a:ext uri="{9D8B030D-6E8A-4147-A177-3AD203B41FA5}">
                      <a16:colId xmlns:a16="http://schemas.microsoft.com/office/drawing/2014/main" val="153328887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2634036563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1192966679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1734383092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1635571934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2177770252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1599105922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763789369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4291785750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1855499261"/>
                    </a:ext>
                  </a:extLst>
                </a:gridCol>
              </a:tblGrid>
              <a:tr h="560339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661199"/>
                  </a:ext>
                </a:extLst>
              </a:tr>
              <a:tr h="560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790380"/>
                  </a:ext>
                </a:extLst>
              </a:tr>
              <a:tr h="560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0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56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45BC00C-575B-4892-90FF-26D812E75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39497"/>
              </p:ext>
            </p:extLst>
          </p:nvPr>
        </p:nvGraphicFramePr>
        <p:xfrm>
          <a:off x="2586307" y="4339594"/>
          <a:ext cx="6400680" cy="76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085">
                  <a:extLst>
                    <a:ext uri="{9D8B030D-6E8A-4147-A177-3AD203B41FA5}">
                      <a16:colId xmlns:a16="http://schemas.microsoft.com/office/drawing/2014/main" val="286663376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308932590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2414299133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520384600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127780267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2576232044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59564915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578498336"/>
                    </a:ext>
                  </a:extLst>
                </a:gridCol>
              </a:tblGrid>
              <a:tr h="768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04670"/>
                  </a:ext>
                </a:extLst>
              </a:tr>
            </a:tbl>
          </a:graphicData>
        </a:graphic>
      </p:graphicFrame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DBE30953-AB2B-4013-AD83-3332C9B63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959535"/>
              </p:ext>
            </p:extLst>
          </p:nvPr>
        </p:nvGraphicFramePr>
        <p:xfrm>
          <a:off x="2586307" y="1422400"/>
          <a:ext cx="6400680" cy="1681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68">
                  <a:extLst>
                    <a:ext uri="{9D8B030D-6E8A-4147-A177-3AD203B41FA5}">
                      <a16:colId xmlns:a16="http://schemas.microsoft.com/office/drawing/2014/main" val="153328887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2634036563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1192966679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1734383092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1635571934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2177770252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1599105922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763789369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4291785750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1855499261"/>
                    </a:ext>
                  </a:extLst>
                </a:gridCol>
              </a:tblGrid>
              <a:tr h="560339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661199"/>
                  </a:ext>
                </a:extLst>
              </a:tr>
              <a:tr h="560339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790380"/>
                  </a:ext>
                </a:extLst>
              </a:tr>
              <a:tr h="5603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0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6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45BC00C-575B-4892-90FF-26D812E759EA}"/>
              </a:ext>
            </a:extLst>
          </p:cNvPr>
          <p:cNvGraphicFramePr>
            <a:graphicFrameLocks noGrp="1"/>
          </p:cNvGraphicFramePr>
          <p:nvPr/>
        </p:nvGraphicFramePr>
        <p:xfrm>
          <a:off x="2586307" y="4339594"/>
          <a:ext cx="6400680" cy="76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085">
                  <a:extLst>
                    <a:ext uri="{9D8B030D-6E8A-4147-A177-3AD203B41FA5}">
                      <a16:colId xmlns:a16="http://schemas.microsoft.com/office/drawing/2014/main" val="286663376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308932590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2414299133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520384600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127780267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2576232044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59564915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578498336"/>
                    </a:ext>
                  </a:extLst>
                </a:gridCol>
              </a:tblGrid>
              <a:tr h="768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04670"/>
                  </a:ext>
                </a:extLst>
              </a:tr>
            </a:tbl>
          </a:graphicData>
        </a:graphic>
      </p:graphicFrame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DBE30953-AB2B-4013-AD83-3332C9B63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63724"/>
              </p:ext>
            </p:extLst>
          </p:nvPr>
        </p:nvGraphicFramePr>
        <p:xfrm>
          <a:off x="2586307" y="942109"/>
          <a:ext cx="6400680" cy="2138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68">
                  <a:extLst>
                    <a:ext uri="{9D8B030D-6E8A-4147-A177-3AD203B41FA5}">
                      <a16:colId xmlns:a16="http://schemas.microsoft.com/office/drawing/2014/main" val="153328887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2634036563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1192966679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1734383092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1635571934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2177770252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1599105922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763789369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4291785750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1855499261"/>
                    </a:ext>
                  </a:extLst>
                </a:gridCol>
              </a:tblGrid>
              <a:tr h="53463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661199"/>
                  </a:ext>
                </a:extLst>
              </a:tr>
              <a:tr h="53463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640559"/>
                  </a:ext>
                </a:extLst>
              </a:tr>
              <a:tr h="53463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790380"/>
                  </a:ext>
                </a:extLst>
              </a:tr>
              <a:tr h="534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0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73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45BC00C-575B-4892-90FF-26D812E75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495895"/>
              </p:ext>
            </p:extLst>
          </p:nvPr>
        </p:nvGraphicFramePr>
        <p:xfrm>
          <a:off x="2586307" y="4339594"/>
          <a:ext cx="6400680" cy="76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085">
                  <a:extLst>
                    <a:ext uri="{9D8B030D-6E8A-4147-A177-3AD203B41FA5}">
                      <a16:colId xmlns:a16="http://schemas.microsoft.com/office/drawing/2014/main" val="286663376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308932590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2414299133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520384600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127780267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2576232044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59564915"/>
                    </a:ext>
                  </a:extLst>
                </a:gridCol>
                <a:gridCol w="800085">
                  <a:extLst>
                    <a:ext uri="{9D8B030D-6E8A-4147-A177-3AD203B41FA5}">
                      <a16:colId xmlns:a16="http://schemas.microsoft.com/office/drawing/2014/main" val="578498336"/>
                    </a:ext>
                  </a:extLst>
                </a:gridCol>
              </a:tblGrid>
              <a:tr h="768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204670"/>
                  </a:ext>
                </a:extLst>
              </a:tr>
            </a:tbl>
          </a:graphicData>
        </a:graphic>
      </p:graphicFrame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DBE30953-AB2B-4013-AD83-3332C9B63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35281"/>
              </p:ext>
            </p:extLst>
          </p:nvPr>
        </p:nvGraphicFramePr>
        <p:xfrm>
          <a:off x="2586307" y="942109"/>
          <a:ext cx="6400680" cy="2138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68">
                  <a:extLst>
                    <a:ext uri="{9D8B030D-6E8A-4147-A177-3AD203B41FA5}">
                      <a16:colId xmlns:a16="http://schemas.microsoft.com/office/drawing/2014/main" val="153328887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2634036563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1192966679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1734383092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1635571934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2177770252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1599105922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763789369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4291785750"/>
                    </a:ext>
                  </a:extLst>
                </a:gridCol>
                <a:gridCol w="640068">
                  <a:extLst>
                    <a:ext uri="{9D8B030D-6E8A-4147-A177-3AD203B41FA5}">
                      <a16:colId xmlns:a16="http://schemas.microsoft.com/office/drawing/2014/main" val="1855499261"/>
                    </a:ext>
                  </a:extLst>
                </a:gridCol>
              </a:tblGrid>
              <a:tr h="53463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661199"/>
                  </a:ext>
                </a:extLst>
              </a:tr>
              <a:tr h="53463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640559"/>
                  </a:ext>
                </a:extLst>
              </a:tr>
              <a:tr h="53463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790380"/>
                  </a:ext>
                </a:extLst>
              </a:tr>
              <a:tr h="53463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0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46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96</Words>
  <Application>Microsoft Office PowerPoint</Application>
  <PresentationFormat>와이드스크린</PresentationFormat>
  <Paragraphs>96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14</cp:revision>
  <dcterms:created xsi:type="dcterms:W3CDTF">2022-03-02T13:13:00Z</dcterms:created>
  <dcterms:modified xsi:type="dcterms:W3CDTF">2022-03-30T06:19:29Z</dcterms:modified>
</cp:coreProperties>
</file>