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8464"/>
              </p:ext>
            </p:extLst>
          </p:nvPr>
        </p:nvGraphicFramePr>
        <p:xfrm>
          <a:off x="1202918" y="1506369"/>
          <a:ext cx="9780588" cy="3845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</a:t>
                      </a:r>
                      <a:r>
                        <a:rPr lang="en-US"/>
                        <a:t>less interesting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28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sound effects</a:t>
            </a:r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20004"/>
              </p:ext>
            </p:extLst>
          </p:nvPr>
        </p:nvGraphicFramePr>
        <p:xfrm>
          <a:off x="1206409" y="2276551"/>
          <a:ext cx="9780588" cy="2966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513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Gameplay 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more player feedback to balance better. Spawn rates seem unbalanced.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Refined game (UI, extras)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is clearer! Cleaner.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47803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Art 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Clean. Animations work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BGM and sound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Roar, Dash sound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 attack 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5585183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the end: In class or at event, have more people play the game to provide feedback on balance, refine sounds, add sounds that </a:t>
            </a:r>
            <a:r>
              <a:rPr lang="en-AU" b="1"/>
              <a:t>are missing.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54470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animation, skinning adjustments, dizzy star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Modelled pedestals, textured pedestals, redid black and white bunny textures, worked on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Screen UI visuals, Images for Instructions/How To Play, UI Animation, Menu UI visuals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fixes, updated textures, fixed hitboxes, updated menu and end scene, added new powerup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65392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110748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and Defeat animations, minor prop modelling,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countdown numbers,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for controller/player indicator, start menu/tutorial UI,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freeze to </a:t>
                      </a:r>
                      <a:r>
                        <a:rPr lang="en-US" dirty="0" err="1"/>
                        <a:t>aoe</a:t>
                      </a:r>
                      <a:r>
                        <a:rPr lang="en-US" dirty="0"/>
                        <a:t>, bug fixes, fixed menu to work with controller,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688011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62604"/>
              </p:ext>
            </p:extLst>
          </p:nvPr>
        </p:nvGraphicFramePr>
        <p:xfrm>
          <a:off x="1206409" y="2276552"/>
          <a:ext cx="9780588" cy="2521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Footage recording and video editing for the trailer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Background, Font Search, BGM &amp; SFX, Main Menu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Optimization, fixed bugs, added red damage tint, added dynamic spawn positions.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1367</TotalTime>
  <Words>930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Glittika Gerdmanee</cp:lastModifiedBy>
  <cp:revision>137</cp:revision>
  <dcterms:created xsi:type="dcterms:W3CDTF">2016-12-13T00:24:44Z</dcterms:created>
  <dcterms:modified xsi:type="dcterms:W3CDTF">2018-11-29T03:31:32Z</dcterms:modified>
</cp:coreProperties>
</file>