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02620"/>
              </p:ext>
            </p:extLst>
          </p:nvPr>
        </p:nvGraphicFramePr>
        <p:xfrm>
          <a:off x="1206409" y="2276552"/>
          <a:ext cx="9780588" cy="2295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1074</TotalTime>
  <Words>817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126</cp:revision>
  <dcterms:created xsi:type="dcterms:W3CDTF">2016-12-13T00:24:44Z</dcterms:created>
  <dcterms:modified xsi:type="dcterms:W3CDTF">2018-11-23T03:48:01Z</dcterms:modified>
</cp:coreProperties>
</file>