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65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7" r:id="rId6"/>
    <p:sldId id="306" r:id="rId7"/>
    <p:sldId id="305" r:id="rId8"/>
    <p:sldId id="304" r:id="rId9"/>
    <p:sldId id="309" r:id="rId10"/>
    <p:sldId id="310" r:id="rId11"/>
    <p:sldId id="314" r:id="rId12"/>
    <p:sldId id="317" r:id="rId13"/>
    <p:sldId id="316" r:id="rId14"/>
    <p:sldId id="312" r:id="rId15"/>
    <p:sldId id="315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3706-46C7-40D1-AB45-80A0B13C524D}" type="datetimeFigureOut">
              <a:rPr lang="en-US" smtClean="0"/>
              <a:t>11/16/2018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BF47F-0F4C-42F6-BC60-EDC62CD4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6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5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0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50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6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317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72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35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9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51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6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40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Production log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7138"/>
            <a:ext cx="9144000" cy="13092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AU" sz="4800" dirty="0"/>
              <a:t>Fermata</a:t>
            </a:r>
          </a:p>
        </p:txBody>
      </p:sp>
    </p:spTree>
    <p:extLst>
      <p:ext uri="{BB962C8B-B14F-4D97-AF65-F5344CB8AC3E}">
        <p14:creationId xmlns:p14="http://schemas.microsoft.com/office/powerpoint/2010/main" val="186897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There must be a minimum of 3 sessions where you present the project to the client (teacher), and they provide items of feedback for you to respond to. These should line up with 3 important milestone dates.</a:t>
            </a:r>
          </a:p>
        </p:txBody>
      </p:sp>
    </p:spTree>
    <p:extLst>
      <p:ext uri="{BB962C8B-B14F-4D97-AF65-F5344CB8AC3E}">
        <p14:creationId xmlns:p14="http://schemas.microsoft.com/office/powerpoint/2010/main" val="348060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5"/>
            <a:ext cx="9784079" cy="4298853"/>
          </a:xfrm>
        </p:spPr>
        <p:txBody>
          <a:bodyPr>
            <a:normAutofit/>
          </a:bodyPr>
          <a:lstStyle/>
          <a:p>
            <a:r>
              <a:rPr lang="en-AU" b="1" dirty="0"/>
              <a:t>Milestone Date: 2</a:t>
            </a:r>
            <a:r>
              <a:rPr lang="en-AU" b="1" baseline="30000" dirty="0"/>
              <a:t>nd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Arena </a:t>
            </a:r>
            <a:r>
              <a:rPr lang="en-AU" sz="1400" b="1" dirty="0" err="1"/>
              <a:t>Greybox</a:t>
            </a:r>
            <a:endParaRPr lang="en-AU" sz="1400" b="1" dirty="0"/>
          </a:p>
          <a:p>
            <a:pPr marL="285750" indent="-285750">
              <a:buFontTx/>
              <a:buChar char="-"/>
            </a:pPr>
            <a:r>
              <a:rPr lang="en-AU" sz="1400" b="1" dirty="0"/>
              <a:t>Particle Effects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Power Up Icons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Complete Forest Arena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Refine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Rig, unwrap, &amp; texture dragon model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Icon display for power ups</a:t>
            </a:r>
          </a:p>
          <a:p>
            <a:pPr marL="285750" indent="-285750">
              <a:buFontTx/>
              <a:buChar char="-"/>
            </a:pPr>
            <a:r>
              <a:rPr lang="en-AU" sz="1400" b="1" dirty="0"/>
              <a:t>Bunny animations</a:t>
            </a:r>
          </a:p>
        </p:txBody>
      </p:sp>
    </p:spTree>
    <p:extLst>
      <p:ext uri="{BB962C8B-B14F-4D97-AF65-F5344CB8AC3E}">
        <p14:creationId xmlns:p14="http://schemas.microsoft.com/office/powerpoint/2010/main" val="4114053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1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304629"/>
              </p:ext>
            </p:extLst>
          </p:nvPr>
        </p:nvGraphicFramePr>
        <p:xfrm>
          <a:off x="1206409" y="1924621"/>
          <a:ext cx="9780588" cy="28970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Arena </a:t>
                      </a:r>
                      <a:r>
                        <a:rPr lang="en-AU" sz="1800" b="1" dirty="0" err="1"/>
                        <a:t>Greybox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Particle Effects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Make it more clear what the powerups 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Complete Forest Arena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Dragon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2483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dirty="0"/>
                        <a:t>Bunny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Bunnies too small, mistaken for other animals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276795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132110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 Make bunnies bigger, make powerup icons bigger</a:t>
            </a:r>
          </a:p>
        </p:txBody>
      </p:sp>
    </p:spTree>
    <p:extLst>
      <p:ext uri="{BB962C8B-B14F-4D97-AF65-F5344CB8AC3E}">
        <p14:creationId xmlns:p14="http://schemas.microsoft.com/office/powerpoint/2010/main" val="1881196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15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 UI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Dragon animations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Programming power ups</a:t>
            </a:r>
          </a:p>
          <a:p>
            <a:pPr marL="285750" indent="-285750">
              <a:buFontTx/>
              <a:buChar char="-"/>
            </a:pPr>
            <a:endParaRPr lang="en-AU" b="1" dirty="0"/>
          </a:p>
          <a:p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66708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2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08464"/>
              </p:ext>
            </p:extLst>
          </p:nvPr>
        </p:nvGraphicFramePr>
        <p:xfrm>
          <a:off x="1202918" y="1506369"/>
          <a:ext cx="9780588" cy="384526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Player Display UI, Stage Select UI,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Menu UI, Custom Font(s)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Make it more clear what the powerups are, show which common powerup is going to be picked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Dragon animations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squash and stretch, some indicator for the dragon being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r>
                        <a:rPr lang="en-US" b="1" dirty="0"/>
                        <a:t>Programming power 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Powerups that changed playstyle were nice, powerups that simply added slightly on regular attack were </a:t>
                      </a:r>
                      <a:r>
                        <a:rPr lang="en-US"/>
                        <a:t>less interesting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543238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932464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intended outcome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4396824"/>
          </a:xfrm>
        </p:spPr>
        <p:txBody>
          <a:bodyPr>
            <a:normAutofit/>
          </a:bodyPr>
          <a:lstStyle/>
          <a:p>
            <a:r>
              <a:rPr lang="en-AU" b="1" dirty="0"/>
              <a:t>Milestone Date: 30</a:t>
            </a:r>
            <a:r>
              <a:rPr lang="en-AU" b="1" baseline="30000" dirty="0"/>
              <a:t>th</a:t>
            </a:r>
            <a:r>
              <a:rPr lang="en-AU" b="1" dirty="0"/>
              <a:t> November 2018</a:t>
            </a:r>
          </a:p>
          <a:p>
            <a:r>
              <a:rPr lang="en-AU" b="1" dirty="0"/>
              <a:t>List the work that is intended to be delivered for this milestone: 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Gameplay balanced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textures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Polished animations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Refined game</a:t>
            </a:r>
          </a:p>
          <a:p>
            <a:pPr marL="285750" indent="-285750">
              <a:buFontTx/>
              <a:buChar char="-"/>
            </a:pPr>
            <a:r>
              <a:rPr lang="en-AU" b="1" dirty="0"/>
              <a:t>BGM and </a:t>
            </a:r>
            <a:r>
              <a:rPr lang="en-AU" b="1"/>
              <a:t>sound effects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8644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Milestone 3 – outcome review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54024"/>
              </p:ext>
            </p:extLst>
          </p:nvPr>
        </p:nvGraphicFramePr>
        <p:xfrm>
          <a:off x="1206409" y="2276552"/>
          <a:ext cx="9780588" cy="20693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8005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3377883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Delivered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Client 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4660849"/>
            <a:ext cx="9784079" cy="808432"/>
          </a:xfrm>
        </p:spPr>
        <p:txBody>
          <a:bodyPr/>
          <a:lstStyle/>
          <a:p>
            <a:r>
              <a:rPr lang="en-AU" b="1" dirty="0"/>
              <a:t>Planned response to feedback for next milestone:</a:t>
            </a:r>
          </a:p>
        </p:txBody>
      </p:sp>
    </p:spTree>
    <p:extLst>
      <p:ext uri="{BB962C8B-B14F-4D97-AF65-F5344CB8AC3E}">
        <p14:creationId xmlns:p14="http://schemas.microsoft.com/office/powerpoint/2010/main" val="216551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Client approval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727F39-D8A8-4666-9A1C-4105778D4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1306" y="284176"/>
            <a:ext cx="2332151" cy="1481969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9" y="2461176"/>
            <a:ext cx="9784079" cy="808432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Each week you will need to show your client (teacher) the completed work for approval. All work must all be agreed upon by the team as a whole. This is to highlight individual contributions and to have accountability for all team members throughout production.</a:t>
            </a:r>
          </a:p>
        </p:txBody>
      </p:sp>
    </p:spTree>
    <p:extLst>
      <p:ext uri="{BB962C8B-B14F-4D97-AF65-F5344CB8AC3E}">
        <p14:creationId xmlns:p14="http://schemas.microsoft.com/office/powerpoint/2010/main" val="21087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1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33111"/>
              </p:ext>
            </p:extLst>
          </p:nvPr>
        </p:nvGraphicFramePr>
        <p:xfrm>
          <a:off x="1206409" y="2276552"/>
          <a:ext cx="9780588" cy="29356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Rigging &amp; Skinning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Tiarna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Kilmister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Texturing (4 variants)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Concepting powerup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Powerup icons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Added cheat console, re-did scripts for dragons, critters and powerups.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1614606"/>
          </a:xfrm>
        </p:spPr>
        <p:txBody>
          <a:bodyPr>
            <a:normAutofit lnSpcReduction="10000"/>
          </a:bodyPr>
          <a:lstStyle/>
          <a:p>
            <a:r>
              <a:rPr lang="en-AU" b="1" dirty="0"/>
              <a:t>Were all deliverables completed for the week? </a:t>
            </a:r>
          </a:p>
          <a:p>
            <a:r>
              <a:rPr lang="en-AU" b="1" dirty="0"/>
              <a:t>Unsure</a:t>
            </a:r>
          </a:p>
          <a:p>
            <a:r>
              <a:rPr lang="en-AU" b="1" dirty="0"/>
              <a:t>If not, how will the team compensate for this moving forward? </a:t>
            </a:r>
          </a:p>
          <a:p>
            <a:r>
              <a:rPr lang="en-AU" b="1" dirty="0"/>
              <a:t>Work over the weekend.</a:t>
            </a:r>
          </a:p>
        </p:txBody>
      </p:sp>
    </p:spTree>
    <p:extLst>
      <p:ext uri="{BB962C8B-B14F-4D97-AF65-F5344CB8AC3E}">
        <p14:creationId xmlns:p14="http://schemas.microsoft.com/office/powerpoint/2010/main" val="150479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2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38177"/>
              </p:ext>
            </p:extLst>
          </p:nvPr>
        </p:nvGraphicFramePr>
        <p:xfrm>
          <a:off x="1206409" y="2276552"/>
          <a:ext cx="9780588" cy="31618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animations: walk, shoot, idle, stunned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Finished dragon textures, environment textures, UV unwrapping environment assets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Drawing out Power Up Icons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Richard (Doug) Tilden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43581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 balancing, added dashing, finished core gameplay.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17397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366189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3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83798"/>
              </p:ext>
            </p:extLst>
          </p:nvPr>
        </p:nvGraphicFramePr>
        <p:xfrm>
          <a:off x="1206409" y="2276552"/>
          <a:ext cx="9780588" cy="297419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Bomb prop, Bunny Animations, Special Powerup prop, Pedestal prop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Retouched dragon textures, added bunny texture, finished environment textures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Arena layout, UI concepting (Score/Health Display)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animation tree/blending. Bunny </a:t>
                      </a:r>
                      <a:r>
                        <a:rPr lang="en-US" dirty="0" err="1"/>
                        <a:t>colours</a:t>
                      </a:r>
                      <a:r>
                        <a:rPr lang="en-US" dirty="0"/>
                        <a:t> and death effects.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1512" y="5734359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 		Yes</a:t>
            </a:r>
          </a:p>
        </p:txBody>
      </p:sp>
    </p:spTree>
    <p:extLst>
      <p:ext uri="{BB962C8B-B14F-4D97-AF65-F5344CB8AC3E}">
        <p14:creationId xmlns:p14="http://schemas.microsoft.com/office/powerpoint/2010/main" val="1947062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4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854470"/>
              </p:ext>
            </p:extLst>
          </p:nvPr>
        </p:nvGraphicFramePr>
        <p:xfrm>
          <a:off x="1206409" y="2276552"/>
          <a:ext cx="9780588" cy="324851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Dragon victory animation, skinning adjustments, dizzy star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Modelled pedestals, textured pedestals, redid black and white bunny textures, worked on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Screen UI visuals, Images for Instructions/How To Play, UI Animation, Menu UI visuals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Bug fixes, updated textures, fixed hitboxes, updated menu and end scene, added new powerup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765392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		Yes</a:t>
            </a:r>
          </a:p>
        </p:txBody>
      </p:sp>
    </p:spTree>
    <p:extLst>
      <p:ext uri="{BB962C8B-B14F-4D97-AF65-F5344CB8AC3E}">
        <p14:creationId xmlns:p14="http://schemas.microsoft.com/office/powerpoint/2010/main" val="212899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5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045965"/>
              </p:ext>
            </p:extLst>
          </p:nvPr>
        </p:nvGraphicFramePr>
        <p:xfrm>
          <a:off x="1206409" y="2276552"/>
          <a:ext cx="9780588" cy="2295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060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Week 6 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402620"/>
              </p:ext>
            </p:extLst>
          </p:nvPr>
        </p:nvGraphicFramePr>
        <p:xfrm>
          <a:off x="1206409" y="2276552"/>
          <a:ext cx="9780588" cy="22955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4234">
                  <a:extLst>
                    <a:ext uri="{9D8B030D-6E8A-4147-A177-3AD203B41FA5}">
                      <a16:colId xmlns:a16="http://schemas.microsoft.com/office/drawing/2014/main" val="2770261171"/>
                    </a:ext>
                  </a:extLst>
                </a:gridCol>
                <a:gridCol w="5061857">
                  <a:extLst>
                    <a:ext uri="{9D8B030D-6E8A-4147-A177-3AD203B41FA5}">
                      <a16:colId xmlns:a16="http://schemas.microsoft.com/office/drawing/2014/main" val="4057313378"/>
                    </a:ext>
                  </a:extLst>
                </a:gridCol>
                <a:gridCol w="2414497">
                  <a:extLst>
                    <a:ext uri="{9D8B030D-6E8A-4147-A177-3AD203B41FA5}">
                      <a16:colId xmlns:a16="http://schemas.microsoft.com/office/drawing/2014/main" val="1592639981"/>
                    </a:ext>
                  </a:extLst>
                </a:gridCol>
              </a:tblGrid>
              <a:tr h="4138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Incomplete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398050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Wing Him Choi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746727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orbel"/>
                        </a:rPr>
                        <a:t>Tiarna Kilmister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727592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Glittika</a:t>
                      </a: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+mn-lt"/>
                        </a:rPr>
                        <a:t> (Nancy) </a:t>
                      </a:r>
                      <a:r>
                        <a:rPr lang="en-US" sz="1800" b="0" i="0" u="none" strike="noStrike" noProof="0" dirty="0" err="1">
                          <a:solidFill>
                            <a:srgbClr val="000000"/>
                          </a:solidFill>
                          <a:latin typeface="+mn-lt"/>
                        </a:rPr>
                        <a:t>Gerdmanee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349064"/>
                  </a:ext>
                </a:extLst>
              </a:tr>
              <a:tr h="41387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Finn Perry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91153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2918" y="5243394"/>
            <a:ext cx="9784079" cy="808432"/>
          </a:xfrm>
        </p:spPr>
        <p:txBody>
          <a:bodyPr/>
          <a:lstStyle/>
          <a:p>
            <a:r>
              <a:rPr lang="en-AU" b="1" dirty="0"/>
              <a:t>Were all deliverables completed for the week?</a:t>
            </a:r>
          </a:p>
          <a:p>
            <a:r>
              <a:rPr lang="en-AU" b="1" dirty="0"/>
              <a:t>If not, how will the team compensate for this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256126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Milestone &amp; feedback</a:t>
            </a:r>
            <a:br>
              <a:rPr lang="en-AU" dirty="0"/>
            </a:br>
            <a:r>
              <a:rPr lang="en-AU" dirty="0"/>
              <a:t>log</a:t>
            </a:r>
          </a:p>
        </p:txBody>
      </p:sp>
    </p:spTree>
    <p:extLst>
      <p:ext uri="{BB962C8B-B14F-4D97-AF65-F5344CB8AC3E}">
        <p14:creationId xmlns:p14="http://schemas.microsoft.com/office/powerpoint/2010/main" val="360800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1063</TotalTime>
  <Words>772</Words>
  <Application>Microsoft Office PowerPoint</Application>
  <PresentationFormat>Widescreen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Corbel</vt:lpstr>
      <vt:lpstr>Wingdings</vt:lpstr>
      <vt:lpstr>Banded</vt:lpstr>
      <vt:lpstr>Production log</vt:lpstr>
      <vt:lpstr>Client approval</vt:lpstr>
      <vt:lpstr>Week 1 </vt:lpstr>
      <vt:lpstr>Week 2 </vt:lpstr>
      <vt:lpstr>Week 3 </vt:lpstr>
      <vt:lpstr>Week 4 </vt:lpstr>
      <vt:lpstr>Week 5 </vt:lpstr>
      <vt:lpstr>Week 6 </vt:lpstr>
      <vt:lpstr>Milestone &amp; feedback log</vt:lpstr>
      <vt:lpstr>Client approval</vt:lpstr>
      <vt:lpstr>Milestone 1 – intended outcome</vt:lpstr>
      <vt:lpstr>Milestone 1 – outcome review </vt:lpstr>
      <vt:lpstr>Milestone 2 – intended outcome</vt:lpstr>
      <vt:lpstr>Milestone 2 – outcome review </vt:lpstr>
      <vt:lpstr>Milestone 3 – intended outcome</vt:lpstr>
      <vt:lpstr>Milestone 3 – outcome review </vt:lpstr>
    </vt:vector>
  </TitlesOfParts>
  <Company>AIE.EDU.AU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 II – Image Portfolio</dc:title>
  <dc:creator>darren bell</dc:creator>
  <cp:lastModifiedBy>Wing Him Choi</cp:lastModifiedBy>
  <cp:revision>123</cp:revision>
  <dcterms:created xsi:type="dcterms:W3CDTF">2016-12-13T00:24:44Z</dcterms:created>
  <dcterms:modified xsi:type="dcterms:W3CDTF">2018-11-16T05:40:25Z</dcterms:modified>
</cp:coreProperties>
</file>